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4"/>
  </p:sldMasterIdLst>
  <p:notesMasterIdLst>
    <p:notesMasterId r:id="rId31"/>
  </p:notesMasterIdLst>
  <p:sldIdLst>
    <p:sldId id="257" r:id="rId5"/>
    <p:sldId id="259" r:id="rId6"/>
    <p:sldId id="260" r:id="rId7"/>
    <p:sldId id="286" r:id="rId8"/>
    <p:sldId id="288" r:id="rId9"/>
    <p:sldId id="265" r:id="rId10"/>
    <p:sldId id="270" r:id="rId11"/>
    <p:sldId id="271" r:id="rId12"/>
    <p:sldId id="266" r:id="rId13"/>
    <p:sldId id="267" r:id="rId14"/>
    <p:sldId id="272" r:id="rId15"/>
    <p:sldId id="273" r:id="rId16"/>
    <p:sldId id="268" r:id="rId17"/>
    <p:sldId id="274" r:id="rId18"/>
    <p:sldId id="275" r:id="rId19"/>
    <p:sldId id="269" r:id="rId20"/>
    <p:sldId id="276" r:id="rId21"/>
    <p:sldId id="289" r:id="rId22"/>
    <p:sldId id="284" r:id="rId23"/>
    <p:sldId id="285" r:id="rId24"/>
    <p:sldId id="277" r:id="rId25"/>
    <p:sldId id="278" r:id="rId26"/>
    <p:sldId id="261" r:id="rId27"/>
    <p:sldId id="280" r:id="rId28"/>
    <p:sldId id="26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77C367-FD2B-BAB5-61EE-51780E570E25}" v="2" dt="2022-05-04T00:22:46.270"/>
    <p1510:client id="{43BE5640-0E9D-4ED5-A8EE-379120CCD152}" v="79" dt="2022-04-17T03:02:27.079"/>
    <p1510:client id="{609BC045-4361-CF0B-24AE-007788B0615C}" v="1" dt="2022-04-18T02:54:34.465"/>
    <p1510:client id="{A2012122-9931-4C90-5EA4-E0B3008573E2}" v="1" dt="2022-04-26T22:17:01.371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swal, Ms. Akankshya" userId="S::ab94615n@pace.edu::9f596412-a63d-44de-bb19-fadb68491b05" providerId="AD" clId="Web-{183FD0E2-D9A5-1155-E9BE-4A62DD89EF9A}"/>
    <pc:docChg chg="modSld">
      <pc:chgData name="Biswal, Ms. Akankshya" userId="S::ab94615n@pace.edu::9f596412-a63d-44de-bb19-fadb68491b05" providerId="AD" clId="Web-{183FD0E2-D9A5-1155-E9BE-4A62DD89EF9A}" dt="2022-04-15T19:13:52.252" v="344" actId="1076"/>
      <pc:docMkLst>
        <pc:docMk/>
      </pc:docMkLst>
      <pc:sldChg chg="addSp modSp">
        <pc:chgData name="Biswal, Ms. Akankshya" userId="S::ab94615n@pace.edu::9f596412-a63d-44de-bb19-fadb68491b05" providerId="AD" clId="Web-{183FD0E2-D9A5-1155-E9BE-4A62DD89EF9A}" dt="2022-04-15T19:12:01.765" v="324" actId="20577"/>
        <pc:sldMkLst>
          <pc:docMk/>
          <pc:sldMk cId="2790206111" sldId="259"/>
        </pc:sldMkLst>
        <pc:spChg chg="add mod">
          <ac:chgData name="Biswal, Ms. Akankshya" userId="S::ab94615n@pace.edu::9f596412-a63d-44de-bb19-fadb68491b05" providerId="AD" clId="Web-{183FD0E2-D9A5-1155-E9BE-4A62DD89EF9A}" dt="2022-04-15T19:12:01.765" v="324" actId="20577"/>
          <ac:spMkLst>
            <pc:docMk/>
            <pc:sldMk cId="2790206111" sldId="259"/>
            <ac:spMk id="5" creationId="{3971C7DF-9CB1-4118-71EC-3B658C999EF6}"/>
          </ac:spMkLst>
        </pc:spChg>
      </pc:sldChg>
      <pc:sldChg chg="addSp modSp">
        <pc:chgData name="Biswal, Ms. Akankshya" userId="S::ab94615n@pace.edu::9f596412-a63d-44de-bb19-fadb68491b05" providerId="AD" clId="Web-{183FD0E2-D9A5-1155-E9BE-4A62DD89EF9A}" dt="2022-04-15T19:12:08.453" v="327" actId="20577"/>
        <pc:sldMkLst>
          <pc:docMk/>
          <pc:sldMk cId="230942761" sldId="260"/>
        </pc:sldMkLst>
        <pc:spChg chg="add mod">
          <ac:chgData name="Biswal, Ms. Akankshya" userId="S::ab94615n@pace.edu::9f596412-a63d-44de-bb19-fadb68491b05" providerId="AD" clId="Web-{183FD0E2-D9A5-1155-E9BE-4A62DD89EF9A}" dt="2022-04-15T19:12:08.453" v="327" actId="20577"/>
          <ac:spMkLst>
            <pc:docMk/>
            <pc:sldMk cId="230942761" sldId="260"/>
            <ac:spMk id="3" creationId="{1EFCE2D1-B1E5-0276-D5AD-95D4F739BC24}"/>
          </ac:spMkLst>
        </pc:spChg>
      </pc:sldChg>
      <pc:sldChg chg="addSp modSp">
        <pc:chgData name="Biswal, Ms. Akankshya" userId="S::ab94615n@pace.edu::9f596412-a63d-44de-bb19-fadb68491b05" providerId="AD" clId="Web-{183FD0E2-D9A5-1155-E9BE-4A62DD89EF9A}" dt="2022-04-15T19:06:45.444" v="303" actId="1076"/>
        <pc:sldMkLst>
          <pc:docMk/>
          <pc:sldMk cId="3813235486" sldId="261"/>
        </pc:sldMkLst>
        <pc:spChg chg="add mod">
          <ac:chgData name="Biswal, Ms. Akankshya" userId="S::ab94615n@pace.edu::9f596412-a63d-44de-bb19-fadb68491b05" providerId="AD" clId="Web-{183FD0E2-D9A5-1155-E9BE-4A62DD89EF9A}" dt="2022-04-15T19:06:45.444" v="303" actId="1076"/>
          <ac:spMkLst>
            <pc:docMk/>
            <pc:sldMk cId="3813235486" sldId="261"/>
            <ac:spMk id="5" creationId="{6434B7FE-A8C3-6C69-A947-0EDC6E116E50}"/>
          </ac:spMkLst>
        </pc:spChg>
      </pc:sldChg>
      <pc:sldChg chg="addSp modSp">
        <pc:chgData name="Biswal, Ms. Akankshya" userId="S::ab94615n@pace.edu::9f596412-a63d-44de-bb19-fadb68491b05" providerId="AD" clId="Web-{183FD0E2-D9A5-1155-E9BE-4A62DD89EF9A}" dt="2022-04-15T19:07:29.492" v="319" actId="1076"/>
        <pc:sldMkLst>
          <pc:docMk/>
          <pc:sldMk cId="1047312144" sldId="262"/>
        </pc:sldMkLst>
        <pc:spChg chg="add mod">
          <ac:chgData name="Biswal, Ms. Akankshya" userId="S::ab94615n@pace.edu::9f596412-a63d-44de-bb19-fadb68491b05" providerId="AD" clId="Web-{183FD0E2-D9A5-1155-E9BE-4A62DD89EF9A}" dt="2022-04-15T19:07:29.492" v="319" actId="1076"/>
          <ac:spMkLst>
            <pc:docMk/>
            <pc:sldMk cId="1047312144" sldId="262"/>
            <ac:spMk id="3" creationId="{9C034D26-F7A7-43F9-4DAC-478E818E613D}"/>
          </ac:spMkLst>
        </pc:spChg>
      </pc:sldChg>
      <pc:sldChg chg="addSp modSp">
        <pc:chgData name="Biswal, Ms. Akankshya" userId="S::ab94615n@pace.edu::9f596412-a63d-44de-bb19-fadb68491b05" providerId="AD" clId="Web-{183FD0E2-D9A5-1155-E9BE-4A62DD89EF9A}" dt="2022-04-15T18:56:49.674" v="173" actId="20577"/>
        <pc:sldMkLst>
          <pc:docMk/>
          <pc:sldMk cId="2465918277" sldId="265"/>
        </pc:sldMkLst>
        <pc:spChg chg="add mod">
          <ac:chgData name="Biswal, Ms. Akankshya" userId="S::ab94615n@pace.edu::9f596412-a63d-44de-bb19-fadb68491b05" providerId="AD" clId="Web-{183FD0E2-D9A5-1155-E9BE-4A62DD89EF9A}" dt="2022-04-15T18:56:49.674" v="173" actId="20577"/>
          <ac:spMkLst>
            <pc:docMk/>
            <pc:sldMk cId="2465918277" sldId="265"/>
            <ac:spMk id="4" creationId="{BC67D425-A65F-7B68-1947-442CBB9204F2}"/>
          </ac:spMkLst>
        </pc:spChg>
      </pc:sldChg>
      <pc:sldChg chg="addSp modSp">
        <pc:chgData name="Biswal, Ms. Akankshya" userId="S::ab94615n@pace.edu::9f596412-a63d-44de-bb19-fadb68491b05" providerId="AD" clId="Web-{183FD0E2-D9A5-1155-E9BE-4A62DD89EF9A}" dt="2022-04-15T18:58:47.648" v="206" actId="1076"/>
        <pc:sldMkLst>
          <pc:docMk/>
          <pc:sldMk cId="2211914032" sldId="266"/>
        </pc:sldMkLst>
        <pc:spChg chg="add mod">
          <ac:chgData name="Biswal, Ms. Akankshya" userId="S::ab94615n@pace.edu::9f596412-a63d-44de-bb19-fadb68491b05" providerId="AD" clId="Web-{183FD0E2-D9A5-1155-E9BE-4A62DD89EF9A}" dt="2022-04-15T18:58:47.648" v="206" actId="1076"/>
          <ac:spMkLst>
            <pc:docMk/>
            <pc:sldMk cId="2211914032" sldId="266"/>
            <ac:spMk id="2" creationId="{E553ED95-26C7-FDE5-5ADA-FD860F49E693}"/>
          </ac:spMkLst>
        </pc:spChg>
      </pc:sldChg>
      <pc:sldChg chg="addSp modSp">
        <pc:chgData name="Biswal, Ms. Akankshya" userId="S::ab94615n@pace.edu::9f596412-a63d-44de-bb19-fadb68491b05" providerId="AD" clId="Web-{183FD0E2-D9A5-1155-E9BE-4A62DD89EF9A}" dt="2022-04-15T19:09:25.167" v="321" actId="1076"/>
        <pc:sldMkLst>
          <pc:docMk/>
          <pc:sldMk cId="2866934484" sldId="267"/>
        </pc:sldMkLst>
        <pc:spChg chg="add mod">
          <ac:chgData name="Biswal, Ms. Akankshya" userId="S::ab94615n@pace.edu::9f596412-a63d-44de-bb19-fadb68491b05" providerId="AD" clId="Web-{183FD0E2-D9A5-1155-E9BE-4A62DD89EF9A}" dt="2022-04-15T19:09:25.167" v="321" actId="1076"/>
          <ac:spMkLst>
            <pc:docMk/>
            <pc:sldMk cId="2866934484" sldId="267"/>
            <ac:spMk id="4" creationId="{30C1D282-B6EF-A102-4F52-7DF295694AE5}"/>
          </ac:spMkLst>
        </pc:spChg>
      </pc:sldChg>
      <pc:sldChg chg="addSp modSp">
        <pc:chgData name="Biswal, Ms. Akankshya" userId="S::ab94615n@pace.edu::9f596412-a63d-44de-bb19-fadb68491b05" providerId="AD" clId="Web-{183FD0E2-D9A5-1155-E9BE-4A62DD89EF9A}" dt="2022-04-15T19:01:43.590" v="243" actId="1076"/>
        <pc:sldMkLst>
          <pc:docMk/>
          <pc:sldMk cId="3214172387" sldId="268"/>
        </pc:sldMkLst>
        <pc:spChg chg="add mod">
          <ac:chgData name="Biswal, Ms. Akankshya" userId="S::ab94615n@pace.edu::9f596412-a63d-44de-bb19-fadb68491b05" providerId="AD" clId="Web-{183FD0E2-D9A5-1155-E9BE-4A62DD89EF9A}" dt="2022-04-15T19:01:43.590" v="243" actId="1076"/>
          <ac:spMkLst>
            <pc:docMk/>
            <pc:sldMk cId="3214172387" sldId="268"/>
            <ac:spMk id="3" creationId="{7B90B3B1-A8AE-0A57-893F-531412F888AC}"/>
          </ac:spMkLst>
        </pc:spChg>
      </pc:sldChg>
      <pc:sldChg chg="addSp delSp modSp">
        <pc:chgData name="Biswal, Ms. Akankshya" userId="S::ab94615n@pace.edu::9f596412-a63d-44de-bb19-fadb68491b05" providerId="AD" clId="Web-{183FD0E2-D9A5-1155-E9BE-4A62DD89EF9A}" dt="2022-04-15T19:04:13.969" v="264" actId="1076"/>
        <pc:sldMkLst>
          <pc:docMk/>
          <pc:sldMk cId="4081791468" sldId="269"/>
        </pc:sldMkLst>
        <pc:spChg chg="del mod">
          <ac:chgData name="Biswal, Ms. Akankshya" userId="S::ab94615n@pace.edu::9f596412-a63d-44de-bb19-fadb68491b05" providerId="AD" clId="Web-{183FD0E2-D9A5-1155-E9BE-4A62DD89EF9A}" dt="2022-04-15T19:02:33.701" v="252"/>
          <ac:spMkLst>
            <pc:docMk/>
            <pc:sldMk cId="4081791468" sldId="269"/>
            <ac:spMk id="4" creationId="{B4E54890-93B6-C85F-5BCD-10A3DF074337}"/>
          </ac:spMkLst>
        </pc:spChg>
        <pc:spChg chg="add mod">
          <ac:chgData name="Biswal, Ms. Akankshya" userId="S::ab94615n@pace.edu::9f596412-a63d-44de-bb19-fadb68491b05" providerId="AD" clId="Web-{183FD0E2-D9A5-1155-E9BE-4A62DD89EF9A}" dt="2022-04-15T19:04:13.969" v="264" actId="1076"/>
          <ac:spMkLst>
            <pc:docMk/>
            <pc:sldMk cId="4081791468" sldId="269"/>
            <ac:spMk id="5" creationId="{0C11C56E-8B99-233B-A3AA-CED3B8F74579}"/>
          </ac:spMkLst>
        </pc:spChg>
      </pc:sldChg>
      <pc:sldChg chg="addSp delSp modSp">
        <pc:chgData name="Biswal, Ms. Akankshya" userId="S::ab94615n@pace.edu::9f596412-a63d-44de-bb19-fadb68491b05" providerId="AD" clId="Web-{183FD0E2-D9A5-1155-E9BE-4A62DD89EF9A}" dt="2022-04-15T18:57:40.629" v="188" actId="20577"/>
        <pc:sldMkLst>
          <pc:docMk/>
          <pc:sldMk cId="1916197963" sldId="270"/>
        </pc:sldMkLst>
        <pc:spChg chg="add del mod">
          <ac:chgData name="Biswal, Ms. Akankshya" userId="S::ab94615n@pace.edu::9f596412-a63d-44de-bb19-fadb68491b05" providerId="AD" clId="Web-{183FD0E2-D9A5-1155-E9BE-4A62DD89EF9A}" dt="2022-04-15T18:57:40.629" v="188" actId="20577"/>
          <ac:spMkLst>
            <pc:docMk/>
            <pc:sldMk cId="1916197963" sldId="270"/>
            <ac:spMk id="2" creationId="{F89D602E-A7D5-7026-10EE-4E219F261133}"/>
          </ac:spMkLst>
        </pc:spChg>
        <pc:graphicFrameChg chg="mod modGraphic">
          <ac:chgData name="Biswal, Ms. Akankshya" userId="S::ab94615n@pace.edu::9f596412-a63d-44de-bb19-fadb68491b05" providerId="AD" clId="Web-{183FD0E2-D9A5-1155-E9BE-4A62DD89EF9A}" dt="2022-04-15T18:38:27.143" v="137"/>
          <ac:graphicFrameMkLst>
            <pc:docMk/>
            <pc:sldMk cId="1916197963" sldId="270"/>
            <ac:graphicFrameMk id="3" creationId="{96EE3DB3-1FBF-4DFD-897F-BE4D76C6FF12}"/>
          </ac:graphicFrameMkLst>
        </pc:graphicFrameChg>
      </pc:sldChg>
      <pc:sldChg chg="addSp modSp">
        <pc:chgData name="Biswal, Ms. Akankshya" userId="S::ab94615n@pace.edu::9f596412-a63d-44de-bb19-fadb68491b05" providerId="AD" clId="Web-{183FD0E2-D9A5-1155-E9BE-4A62DD89EF9A}" dt="2022-04-15T18:58:06.209" v="197" actId="1076"/>
        <pc:sldMkLst>
          <pc:docMk/>
          <pc:sldMk cId="3798484484" sldId="271"/>
        </pc:sldMkLst>
        <pc:spChg chg="add mod">
          <ac:chgData name="Biswal, Ms. Akankshya" userId="S::ab94615n@pace.edu::9f596412-a63d-44de-bb19-fadb68491b05" providerId="AD" clId="Web-{183FD0E2-D9A5-1155-E9BE-4A62DD89EF9A}" dt="2022-04-15T18:58:06.209" v="197" actId="1076"/>
          <ac:spMkLst>
            <pc:docMk/>
            <pc:sldMk cId="3798484484" sldId="271"/>
            <ac:spMk id="2" creationId="{89687BCF-A19B-5902-1768-4142ABA6767A}"/>
          </ac:spMkLst>
        </pc:spChg>
        <pc:graphicFrameChg chg="mod modGraphic">
          <ac:chgData name="Biswal, Ms. Akankshya" userId="S::ab94615n@pace.edu::9f596412-a63d-44de-bb19-fadb68491b05" providerId="AD" clId="Web-{183FD0E2-D9A5-1155-E9BE-4A62DD89EF9A}" dt="2022-04-15T18:38:47.268" v="143"/>
          <ac:graphicFrameMkLst>
            <pc:docMk/>
            <pc:sldMk cId="3798484484" sldId="271"/>
            <ac:graphicFrameMk id="4" creationId="{E4704F0F-F381-B7FC-ABA4-E6D9E6BF0F56}"/>
          </ac:graphicFrameMkLst>
        </pc:graphicFrameChg>
      </pc:sldChg>
      <pc:sldChg chg="addSp modSp">
        <pc:chgData name="Biswal, Ms. Akankshya" userId="S::ab94615n@pace.edu::9f596412-a63d-44de-bb19-fadb68491b05" providerId="AD" clId="Web-{183FD0E2-D9A5-1155-E9BE-4A62DD89EF9A}" dt="2022-04-15T18:59:41.774" v="215" actId="1076"/>
        <pc:sldMkLst>
          <pc:docMk/>
          <pc:sldMk cId="4111511127" sldId="272"/>
        </pc:sldMkLst>
        <pc:spChg chg="add mod">
          <ac:chgData name="Biswal, Ms. Akankshya" userId="S::ab94615n@pace.edu::9f596412-a63d-44de-bb19-fadb68491b05" providerId="AD" clId="Web-{183FD0E2-D9A5-1155-E9BE-4A62DD89EF9A}" dt="2022-04-15T18:59:41.774" v="215" actId="1076"/>
          <ac:spMkLst>
            <pc:docMk/>
            <pc:sldMk cId="4111511127" sldId="272"/>
            <ac:spMk id="3" creationId="{336C5A49-18D5-20F4-2725-7CBAE94EE769}"/>
          </ac:spMkLst>
        </pc:spChg>
        <pc:graphicFrameChg chg="mod modGraphic">
          <ac:chgData name="Biswal, Ms. Akankshya" userId="S::ab94615n@pace.edu::9f596412-a63d-44de-bb19-fadb68491b05" providerId="AD" clId="Web-{183FD0E2-D9A5-1155-E9BE-4A62DD89EF9A}" dt="2022-04-15T18:34:59.137" v="102"/>
          <ac:graphicFrameMkLst>
            <pc:docMk/>
            <pc:sldMk cId="4111511127" sldId="272"/>
            <ac:graphicFrameMk id="4" creationId="{E4704F0F-F381-B7FC-ABA4-E6D9E6BF0F56}"/>
          </ac:graphicFrameMkLst>
        </pc:graphicFrameChg>
      </pc:sldChg>
      <pc:sldChg chg="addSp modSp">
        <pc:chgData name="Biswal, Ms. Akankshya" userId="S::ab94615n@pace.edu::9f596412-a63d-44de-bb19-fadb68491b05" providerId="AD" clId="Web-{183FD0E2-D9A5-1155-E9BE-4A62DD89EF9A}" dt="2022-04-15T19:00:10.853" v="221" actId="1076"/>
        <pc:sldMkLst>
          <pc:docMk/>
          <pc:sldMk cId="1008478006" sldId="273"/>
        </pc:sldMkLst>
        <pc:spChg chg="add mod">
          <ac:chgData name="Biswal, Ms. Akankshya" userId="S::ab94615n@pace.edu::9f596412-a63d-44de-bb19-fadb68491b05" providerId="AD" clId="Web-{183FD0E2-D9A5-1155-E9BE-4A62DD89EF9A}" dt="2022-04-15T19:00:10.853" v="221" actId="1076"/>
          <ac:spMkLst>
            <pc:docMk/>
            <pc:sldMk cId="1008478006" sldId="273"/>
            <ac:spMk id="3" creationId="{20D614DA-13DA-15CA-ACFC-F8BC3561D074}"/>
          </ac:spMkLst>
        </pc:spChg>
        <pc:graphicFrameChg chg="mod modGraphic">
          <ac:chgData name="Biswal, Ms. Akankshya" userId="S::ab94615n@pace.edu::9f596412-a63d-44de-bb19-fadb68491b05" providerId="AD" clId="Web-{183FD0E2-D9A5-1155-E9BE-4A62DD89EF9A}" dt="2022-04-15T18:35:07.028" v="134"/>
          <ac:graphicFrameMkLst>
            <pc:docMk/>
            <pc:sldMk cId="1008478006" sldId="273"/>
            <ac:graphicFrameMk id="4" creationId="{E4704F0F-F381-B7FC-ABA4-E6D9E6BF0F56}"/>
          </ac:graphicFrameMkLst>
        </pc:graphicFrameChg>
      </pc:sldChg>
      <pc:sldChg chg="addSp delSp modSp">
        <pc:chgData name="Biswal, Ms. Akankshya" userId="S::ab94615n@pace.edu::9f596412-a63d-44de-bb19-fadb68491b05" providerId="AD" clId="Web-{183FD0E2-D9A5-1155-E9BE-4A62DD89EF9A}" dt="2022-04-15T19:01:26.043" v="235" actId="1076"/>
        <pc:sldMkLst>
          <pc:docMk/>
          <pc:sldMk cId="2095695643" sldId="274"/>
        </pc:sldMkLst>
        <pc:spChg chg="add del mod">
          <ac:chgData name="Biswal, Ms. Akankshya" userId="S::ab94615n@pace.edu::9f596412-a63d-44de-bb19-fadb68491b05" providerId="AD" clId="Web-{183FD0E2-D9A5-1155-E9BE-4A62DD89EF9A}" dt="2022-04-15T19:01:08.152" v="226"/>
          <ac:spMkLst>
            <pc:docMk/>
            <pc:sldMk cId="2095695643" sldId="274"/>
            <ac:spMk id="2" creationId="{7DD6D853-B7E9-1140-4BA5-E1C3ED7D3B6C}"/>
          </ac:spMkLst>
        </pc:spChg>
        <pc:spChg chg="add mod">
          <ac:chgData name="Biswal, Ms. Akankshya" userId="S::ab94615n@pace.edu::9f596412-a63d-44de-bb19-fadb68491b05" providerId="AD" clId="Web-{183FD0E2-D9A5-1155-E9BE-4A62DD89EF9A}" dt="2022-04-15T19:01:26.043" v="235" actId="1076"/>
          <ac:spMkLst>
            <pc:docMk/>
            <pc:sldMk cId="2095695643" sldId="274"/>
            <ac:spMk id="4" creationId="{F471F219-C6D8-60CF-D293-FA47FFE69E1F}"/>
          </ac:spMkLst>
        </pc:spChg>
      </pc:sldChg>
      <pc:sldChg chg="addSp modSp">
        <pc:chgData name="Biswal, Ms. Akankshya" userId="S::ab94615n@pace.edu::9f596412-a63d-44de-bb19-fadb68491b05" providerId="AD" clId="Web-{183FD0E2-D9A5-1155-E9BE-4A62DD89EF9A}" dt="2022-04-15T19:01:58.403" v="249" actId="1076"/>
        <pc:sldMkLst>
          <pc:docMk/>
          <pc:sldMk cId="2870366965" sldId="275"/>
        </pc:sldMkLst>
        <pc:spChg chg="add mod">
          <ac:chgData name="Biswal, Ms. Akankshya" userId="S::ab94615n@pace.edu::9f596412-a63d-44de-bb19-fadb68491b05" providerId="AD" clId="Web-{183FD0E2-D9A5-1155-E9BE-4A62DD89EF9A}" dt="2022-04-15T19:01:58.403" v="249" actId="1076"/>
          <ac:spMkLst>
            <pc:docMk/>
            <pc:sldMk cId="2870366965" sldId="275"/>
            <ac:spMk id="2" creationId="{BC3BB29D-D867-44A6-662E-C7FA798EA2C7}"/>
          </ac:spMkLst>
        </pc:spChg>
      </pc:sldChg>
      <pc:sldChg chg="addSp modSp">
        <pc:chgData name="Biswal, Ms. Akankshya" userId="S::ab94615n@pace.edu::9f596412-a63d-44de-bb19-fadb68491b05" providerId="AD" clId="Web-{183FD0E2-D9A5-1155-E9BE-4A62DD89EF9A}" dt="2022-04-15T19:04:34.626" v="271" actId="1076"/>
        <pc:sldMkLst>
          <pc:docMk/>
          <pc:sldMk cId="4137985393" sldId="276"/>
        </pc:sldMkLst>
        <pc:spChg chg="add mod">
          <ac:chgData name="Biswal, Ms. Akankshya" userId="S::ab94615n@pace.edu::9f596412-a63d-44de-bb19-fadb68491b05" providerId="AD" clId="Web-{183FD0E2-D9A5-1155-E9BE-4A62DD89EF9A}" dt="2022-04-15T19:04:34.626" v="271" actId="1076"/>
          <ac:spMkLst>
            <pc:docMk/>
            <pc:sldMk cId="4137985393" sldId="276"/>
            <ac:spMk id="2" creationId="{ACD14C76-7556-D5B8-D41E-20E53B981A18}"/>
          </ac:spMkLst>
        </pc:spChg>
      </pc:sldChg>
      <pc:sldChg chg="addSp modSp">
        <pc:chgData name="Biswal, Ms. Akankshya" userId="S::ab94615n@pace.edu::9f596412-a63d-44de-bb19-fadb68491b05" providerId="AD" clId="Web-{183FD0E2-D9A5-1155-E9BE-4A62DD89EF9A}" dt="2022-04-15T19:13:20.595" v="337" actId="20577"/>
        <pc:sldMkLst>
          <pc:docMk/>
          <pc:sldMk cId="2077778881" sldId="277"/>
        </pc:sldMkLst>
        <pc:spChg chg="add mod">
          <ac:chgData name="Biswal, Ms. Akankshya" userId="S::ab94615n@pace.edu::9f596412-a63d-44de-bb19-fadb68491b05" providerId="AD" clId="Web-{183FD0E2-D9A5-1155-E9BE-4A62DD89EF9A}" dt="2022-04-15T19:13:20.595" v="337" actId="20577"/>
          <ac:spMkLst>
            <pc:docMk/>
            <pc:sldMk cId="2077778881" sldId="277"/>
            <ac:spMk id="4" creationId="{F41557DB-8ABC-9108-2DE2-2D182E180A6A}"/>
          </ac:spMkLst>
        </pc:spChg>
      </pc:sldChg>
      <pc:sldChg chg="addSp modSp">
        <pc:chgData name="Biswal, Ms. Akankshya" userId="S::ab94615n@pace.edu::9f596412-a63d-44de-bb19-fadb68491b05" providerId="AD" clId="Web-{183FD0E2-D9A5-1155-E9BE-4A62DD89EF9A}" dt="2022-04-15T19:13:35.611" v="343" actId="20577"/>
        <pc:sldMkLst>
          <pc:docMk/>
          <pc:sldMk cId="1051310083" sldId="278"/>
        </pc:sldMkLst>
        <pc:spChg chg="add mod">
          <ac:chgData name="Biswal, Ms. Akankshya" userId="S::ab94615n@pace.edu::9f596412-a63d-44de-bb19-fadb68491b05" providerId="AD" clId="Web-{183FD0E2-D9A5-1155-E9BE-4A62DD89EF9A}" dt="2022-04-15T19:13:35.611" v="343" actId="20577"/>
          <ac:spMkLst>
            <pc:docMk/>
            <pc:sldMk cId="1051310083" sldId="278"/>
            <ac:spMk id="2" creationId="{1ABCFDB0-E0D3-CDA4-8C9A-F7F0C47EF164}"/>
          </ac:spMkLst>
        </pc:spChg>
      </pc:sldChg>
      <pc:sldChg chg="addSp modSp mod setBg">
        <pc:chgData name="Biswal, Ms. Akankshya" userId="S::ab94615n@pace.edu::9f596412-a63d-44de-bb19-fadb68491b05" providerId="AD" clId="Web-{183FD0E2-D9A5-1155-E9BE-4A62DD89EF9A}" dt="2022-04-15T19:07:10.742" v="313" actId="1076"/>
        <pc:sldMkLst>
          <pc:docMk/>
          <pc:sldMk cId="891199135" sldId="280"/>
        </pc:sldMkLst>
        <pc:spChg chg="add mod">
          <ac:chgData name="Biswal, Ms. Akankshya" userId="S::ab94615n@pace.edu::9f596412-a63d-44de-bb19-fadb68491b05" providerId="AD" clId="Web-{183FD0E2-D9A5-1155-E9BE-4A62DD89EF9A}" dt="2022-04-15T19:07:10.742" v="313" actId="1076"/>
          <ac:spMkLst>
            <pc:docMk/>
            <pc:sldMk cId="891199135" sldId="280"/>
            <ac:spMk id="3" creationId="{459C244E-F714-3A68-4230-B03DD35ADAF8}"/>
          </ac:spMkLst>
        </pc:spChg>
        <pc:picChg chg="add mod">
          <ac:chgData name="Biswal, Ms. Akankshya" userId="S::ab94615n@pace.edu::9f596412-a63d-44de-bb19-fadb68491b05" providerId="AD" clId="Web-{183FD0E2-D9A5-1155-E9BE-4A62DD89EF9A}" dt="2022-04-15T17:17:54.086" v="10" actId="14100"/>
          <ac:picMkLst>
            <pc:docMk/>
            <pc:sldMk cId="891199135" sldId="280"/>
            <ac:picMk id="2" creationId="{F0828779-5CFF-5494-7A57-86F0514F5C23}"/>
          </ac:picMkLst>
        </pc:picChg>
      </pc:sldChg>
      <pc:sldChg chg="addSp modSp">
        <pc:chgData name="Biswal, Ms. Akankshya" userId="S::ab94615n@pace.edu::9f596412-a63d-44de-bb19-fadb68491b05" providerId="AD" clId="Web-{183FD0E2-D9A5-1155-E9BE-4A62DD89EF9A}" dt="2022-04-15T19:04:55.908" v="278" actId="1076"/>
        <pc:sldMkLst>
          <pc:docMk/>
          <pc:sldMk cId="2686639112" sldId="284"/>
        </pc:sldMkLst>
        <pc:spChg chg="add mod">
          <ac:chgData name="Biswal, Ms. Akankshya" userId="S::ab94615n@pace.edu::9f596412-a63d-44de-bb19-fadb68491b05" providerId="AD" clId="Web-{183FD0E2-D9A5-1155-E9BE-4A62DD89EF9A}" dt="2022-04-15T19:04:55.908" v="278" actId="1076"/>
          <ac:spMkLst>
            <pc:docMk/>
            <pc:sldMk cId="2686639112" sldId="284"/>
            <ac:spMk id="3" creationId="{452D74DB-1AF6-C8A3-9B73-BA9485E2BC6A}"/>
          </ac:spMkLst>
        </pc:spChg>
      </pc:sldChg>
      <pc:sldChg chg="addSp modSp">
        <pc:chgData name="Biswal, Ms. Akankshya" userId="S::ab94615n@pace.edu::9f596412-a63d-44de-bb19-fadb68491b05" providerId="AD" clId="Web-{183FD0E2-D9A5-1155-E9BE-4A62DD89EF9A}" dt="2022-04-15T19:05:20.643" v="284" actId="1076"/>
        <pc:sldMkLst>
          <pc:docMk/>
          <pc:sldMk cId="3167284533" sldId="285"/>
        </pc:sldMkLst>
        <pc:spChg chg="add mod">
          <ac:chgData name="Biswal, Ms. Akankshya" userId="S::ab94615n@pace.edu::9f596412-a63d-44de-bb19-fadb68491b05" providerId="AD" clId="Web-{183FD0E2-D9A5-1155-E9BE-4A62DD89EF9A}" dt="2022-04-15T19:05:20.643" v="284" actId="1076"/>
          <ac:spMkLst>
            <pc:docMk/>
            <pc:sldMk cId="3167284533" sldId="285"/>
            <ac:spMk id="3" creationId="{1ED87C7B-F844-E913-175E-552295C5E3D4}"/>
          </ac:spMkLst>
        </pc:spChg>
      </pc:sldChg>
      <pc:sldChg chg="addSp delSp modSp">
        <pc:chgData name="Biswal, Ms. Akankshya" userId="S::ab94615n@pace.edu::9f596412-a63d-44de-bb19-fadb68491b05" providerId="AD" clId="Web-{183FD0E2-D9A5-1155-E9BE-4A62DD89EF9A}" dt="2022-04-15T19:12:20.125" v="331" actId="1076"/>
        <pc:sldMkLst>
          <pc:docMk/>
          <pc:sldMk cId="2652872793" sldId="286"/>
        </pc:sldMkLst>
        <pc:spChg chg="del">
          <ac:chgData name="Biswal, Ms. Akankshya" userId="S::ab94615n@pace.edu::9f596412-a63d-44de-bb19-fadb68491b05" providerId="AD" clId="Web-{183FD0E2-D9A5-1155-E9BE-4A62DD89EF9A}" dt="2022-04-15T18:55:32.391" v="156"/>
          <ac:spMkLst>
            <pc:docMk/>
            <pc:sldMk cId="2652872793" sldId="286"/>
            <ac:spMk id="4" creationId="{841AEB1A-65B0-6D0E-C73D-08EBB550BC55}"/>
          </ac:spMkLst>
        </pc:spChg>
        <pc:spChg chg="add mod">
          <ac:chgData name="Biswal, Ms. Akankshya" userId="S::ab94615n@pace.edu::9f596412-a63d-44de-bb19-fadb68491b05" providerId="AD" clId="Web-{183FD0E2-D9A5-1155-E9BE-4A62DD89EF9A}" dt="2022-04-15T19:12:20.125" v="331" actId="1076"/>
          <ac:spMkLst>
            <pc:docMk/>
            <pc:sldMk cId="2652872793" sldId="286"/>
            <ac:spMk id="5" creationId="{131314C8-2686-7691-AF08-4227EA3D8333}"/>
          </ac:spMkLst>
        </pc:spChg>
      </pc:sldChg>
      <pc:sldChg chg="addSp modSp">
        <pc:chgData name="Biswal, Ms. Akankshya" userId="S::ab94615n@pace.edu::9f596412-a63d-44de-bb19-fadb68491b05" providerId="AD" clId="Web-{183FD0E2-D9A5-1155-E9BE-4A62DD89EF9A}" dt="2022-04-15T19:13:52.252" v="344" actId="1076"/>
        <pc:sldMkLst>
          <pc:docMk/>
          <pc:sldMk cId="124952343" sldId="288"/>
        </pc:sldMkLst>
        <pc:spChg chg="add mod">
          <ac:chgData name="Biswal, Ms. Akankshya" userId="S::ab94615n@pace.edu::9f596412-a63d-44de-bb19-fadb68491b05" providerId="AD" clId="Web-{183FD0E2-D9A5-1155-E9BE-4A62DD89EF9A}" dt="2022-04-15T19:13:52.252" v="344" actId="1076"/>
          <ac:spMkLst>
            <pc:docMk/>
            <pc:sldMk cId="124952343" sldId="288"/>
            <ac:spMk id="9" creationId="{9538392A-733D-045C-016C-2BC1C50A490A}"/>
          </ac:spMkLst>
        </pc:spChg>
      </pc:sldChg>
    </pc:docChg>
  </pc:docChgLst>
  <pc:docChgLst>
    <pc:chgData name="Salcedo, Mr. Jose Luis" userId="S::js00759n@pace.edu::b89c4789-02e3-4d0d-ae73-06f28a0cba6d" providerId="AD" clId="Web-{41A36C78-B012-56FC-D677-72989E20270D}"/>
    <pc:docChg chg="modSld">
      <pc:chgData name="Salcedo, Mr. Jose Luis" userId="S::js00759n@pace.edu::b89c4789-02e3-4d0d-ae73-06f28a0cba6d" providerId="AD" clId="Web-{41A36C78-B012-56FC-D677-72989E20270D}" dt="2022-04-15T19:22:06.784" v="8"/>
      <pc:docMkLst>
        <pc:docMk/>
      </pc:docMkLst>
      <pc:sldChg chg="modSp">
        <pc:chgData name="Salcedo, Mr. Jose Luis" userId="S::js00759n@pace.edu::b89c4789-02e3-4d0d-ae73-06f28a0cba6d" providerId="AD" clId="Web-{41A36C78-B012-56FC-D677-72989E20270D}" dt="2022-04-15T16:06:57.913" v="3"/>
        <pc:sldMkLst>
          <pc:docMk/>
          <pc:sldMk cId="1916197963" sldId="270"/>
        </pc:sldMkLst>
        <pc:graphicFrameChg chg="mod modGraphic">
          <ac:chgData name="Salcedo, Mr. Jose Luis" userId="S::js00759n@pace.edu::b89c4789-02e3-4d0d-ae73-06f28a0cba6d" providerId="AD" clId="Web-{41A36C78-B012-56FC-D677-72989E20270D}" dt="2022-04-15T16:06:57.913" v="3"/>
          <ac:graphicFrameMkLst>
            <pc:docMk/>
            <pc:sldMk cId="1916197963" sldId="270"/>
            <ac:graphicFrameMk id="3" creationId="{96EE3DB3-1FBF-4DFD-897F-BE4D76C6FF12}"/>
          </ac:graphicFrameMkLst>
        </pc:graphicFrameChg>
      </pc:sldChg>
      <pc:sldChg chg="modSp">
        <pc:chgData name="Salcedo, Mr. Jose Luis" userId="S::js00759n@pace.edu::b89c4789-02e3-4d0d-ae73-06f28a0cba6d" providerId="AD" clId="Web-{41A36C78-B012-56FC-D677-72989E20270D}" dt="2022-04-15T19:22:06.784" v="8"/>
        <pc:sldMkLst>
          <pc:docMk/>
          <pc:sldMk cId="1008478006" sldId="273"/>
        </pc:sldMkLst>
        <pc:graphicFrameChg chg="mod modGraphic">
          <ac:chgData name="Salcedo, Mr. Jose Luis" userId="S::js00759n@pace.edu::b89c4789-02e3-4d0d-ae73-06f28a0cba6d" providerId="AD" clId="Web-{41A36C78-B012-56FC-D677-72989E20270D}" dt="2022-04-15T19:22:06.784" v="8"/>
          <ac:graphicFrameMkLst>
            <pc:docMk/>
            <pc:sldMk cId="1008478006" sldId="273"/>
            <ac:graphicFrameMk id="4" creationId="{E4704F0F-F381-B7FC-ABA4-E6D9E6BF0F56}"/>
          </ac:graphicFrameMkLst>
        </pc:graphicFrameChg>
      </pc:sldChg>
    </pc:docChg>
  </pc:docChgLst>
  <pc:docChgLst>
    <pc:chgData name="Biswal, Ms. Akankshya" userId="S::ab94615n@pace.edu::9f596412-a63d-44de-bb19-fadb68491b05" providerId="AD" clId="Web-{0377C367-FD2B-BAB5-61EE-51780E570E25}"/>
    <pc:docChg chg="modSld">
      <pc:chgData name="Biswal, Ms. Akankshya" userId="S::ab94615n@pace.edu::9f596412-a63d-44de-bb19-fadb68491b05" providerId="AD" clId="Web-{0377C367-FD2B-BAB5-61EE-51780E570E25}" dt="2022-05-04T00:22:46.270" v="1"/>
      <pc:docMkLst>
        <pc:docMk/>
      </pc:docMkLst>
      <pc:sldChg chg="delSp">
        <pc:chgData name="Biswal, Ms. Akankshya" userId="S::ab94615n@pace.edu::9f596412-a63d-44de-bb19-fadb68491b05" providerId="AD" clId="Web-{0377C367-FD2B-BAB5-61EE-51780E570E25}" dt="2022-05-04T00:22:42.348" v="0"/>
        <pc:sldMkLst>
          <pc:docMk/>
          <pc:sldMk cId="2095695643" sldId="274"/>
        </pc:sldMkLst>
        <pc:spChg chg="del">
          <ac:chgData name="Biswal, Ms. Akankshya" userId="S::ab94615n@pace.edu::9f596412-a63d-44de-bb19-fadb68491b05" providerId="AD" clId="Web-{0377C367-FD2B-BAB5-61EE-51780E570E25}" dt="2022-05-04T00:22:42.348" v="0"/>
          <ac:spMkLst>
            <pc:docMk/>
            <pc:sldMk cId="2095695643" sldId="274"/>
            <ac:spMk id="4" creationId="{F471F219-C6D8-60CF-D293-FA47FFE69E1F}"/>
          </ac:spMkLst>
        </pc:spChg>
      </pc:sldChg>
      <pc:sldChg chg="delSp">
        <pc:chgData name="Biswal, Ms. Akankshya" userId="S::ab94615n@pace.edu::9f596412-a63d-44de-bb19-fadb68491b05" providerId="AD" clId="Web-{0377C367-FD2B-BAB5-61EE-51780E570E25}" dt="2022-05-04T00:22:46.270" v="1"/>
        <pc:sldMkLst>
          <pc:docMk/>
          <pc:sldMk cId="2870366965" sldId="275"/>
        </pc:sldMkLst>
        <pc:spChg chg="del">
          <ac:chgData name="Biswal, Ms. Akankshya" userId="S::ab94615n@pace.edu::9f596412-a63d-44de-bb19-fadb68491b05" providerId="AD" clId="Web-{0377C367-FD2B-BAB5-61EE-51780E570E25}" dt="2022-05-04T00:22:46.270" v="1"/>
          <ac:spMkLst>
            <pc:docMk/>
            <pc:sldMk cId="2870366965" sldId="275"/>
            <ac:spMk id="2" creationId="{BC3BB29D-D867-44A6-662E-C7FA798EA2C7}"/>
          </ac:spMkLst>
        </pc:spChg>
      </pc:sldChg>
    </pc:docChg>
  </pc:docChgLst>
  <pc:docChgLst>
    <pc:chgData name="Angamarca, Jonathan" userId="S::ja73484p@pace.edu::5ef1c136-e4e3-4ff8-b492-f4603378c659" providerId="AD" clId="Web-{609BC045-4361-CF0B-24AE-007788B0615C}"/>
    <pc:docChg chg="modSld">
      <pc:chgData name="Angamarca, Jonathan" userId="S::ja73484p@pace.edu::5ef1c136-e4e3-4ff8-b492-f4603378c659" providerId="AD" clId="Web-{609BC045-4361-CF0B-24AE-007788B0615C}" dt="2022-04-18T02:54:34.465" v="0" actId="1076"/>
      <pc:docMkLst>
        <pc:docMk/>
      </pc:docMkLst>
      <pc:sldChg chg="modSp">
        <pc:chgData name="Angamarca, Jonathan" userId="S::ja73484p@pace.edu::5ef1c136-e4e3-4ff8-b492-f4603378c659" providerId="AD" clId="Web-{609BC045-4361-CF0B-24AE-007788B0615C}" dt="2022-04-18T02:54:34.465" v="0" actId="1076"/>
        <pc:sldMkLst>
          <pc:docMk/>
          <pc:sldMk cId="2652872793" sldId="286"/>
        </pc:sldMkLst>
        <pc:picChg chg="mod">
          <ac:chgData name="Angamarca, Jonathan" userId="S::ja73484p@pace.edu::5ef1c136-e4e3-4ff8-b492-f4603378c659" providerId="AD" clId="Web-{609BC045-4361-CF0B-24AE-007788B0615C}" dt="2022-04-18T02:54:34.465" v="0" actId="1076"/>
          <ac:picMkLst>
            <pc:docMk/>
            <pc:sldMk cId="2652872793" sldId="286"/>
            <ac:picMk id="3" creationId="{2D4A5A80-D448-008F-C301-BA80DDD51807}"/>
          </ac:picMkLst>
        </pc:picChg>
      </pc:sldChg>
    </pc:docChg>
  </pc:docChgLst>
  <pc:docChgLst>
    <pc:chgData name="Biswal, Ms. Akankshya" userId="S::ab94615n@pace.edu::9f596412-a63d-44de-bb19-fadb68491b05" providerId="AD" clId="Web-{B8934B18-060E-B945-7372-5633F8FD528E}"/>
    <pc:docChg chg="modSld">
      <pc:chgData name="Biswal, Ms. Akankshya" userId="S::ab94615n@pace.edu::9f596412-a63d-44de-bb19-fadb68491b05" providerId="AD" clId="Web-{B8934B18-060E-B945-7372-5633F8FD528E}" dt="2022-04-08T18:46:17.368" v="13"/>
      <pc:docMkLst>
        <pc:docMk/>
      </pc:docMkLst>
      <pc:sldChg chg="modSp">
        <pc:chgData name="Biswal, Ms. Akankshya" userId="S::ab94615n@pace.edu::9f596412-a63d-44de-bb19-fadb68491b05" providerId="AD" clId="Web-{B8934B18-060E-B945-7372-5633F8FD528E}" dt="2022-04-08T18:45:40.524" v="1"/>
        <pc:sldMkLst>
          <pc:docMk/>
          <pc:sldMk cId="3798484484" sldId="271"/>
        </pc:sldMkLst>
        <pc:graphicFrameChg chg="mod modGraphic">
          <ac:chgData name="Biswal, Ms. Akankshya" userId="S::ab94615n@pace.edu::9f596412-a63d-44de-bb19-fadb68491b05" providerId="AD" clId="Web-{B8934B18-060E-B945-7372-5633F8FD528E}" dt="2022-04-08T18:45:40.524" v="1"/>
          <ac:graphicFrameMkLst>
            <pc:docMk/>
            <pc:sldMk cId="3798484484" sldId="271"/>
            <ac:graphicFrameMk id="4" creationId="{E4704F0F-F381-B7FC-ABA4-E6D9E6BF0F56}"/>
          </ac:graphicFrameMkLst>
        </pc:graphicFrameChg>
      </pc:sldChg>
      <pc:sldChg chg="modSp">
        <pc:chgData name="Biswal, Ms. Akankshya" userId="S::ab94615n@pace.edu::9f596412-a63d-44de-bb19-fadb68491b05" providerId="AD" clId="Web-{B8934B18-060E-B945-7372-5633F8FD528E}" dt="2022-04-08T18:46:13.228" v="9"/>
        <pc:sldMkLst>
          <pc:docMk/>
          <pc:sldMk cId="2095695643" sldId="274"/>
        </pc:sldMkLst>
        <pc:graphicFrameChg chg="mod modGraphic">
          <ac:chgData name="Biswal, Ms. Akankshya" userId="S::ab94615n@pace.edu::9f596412-a63d-44de-bb19-fadb68491b05" providerId="AD" clId="Web-{B8934B18-060E-B945-7372-5633F8FD528E}" dt="2022-04-08T18:46:13.228" v="9"/>
          <ac:graphicFrameMkLst>
            <pc:docMk/>
            <pc:sldMk cId="2095695643" sldId="274"/>
            <ac:graphicFrameMk id="3" creationId="{15CBD38D-E5E9-31A8-7E0D-2623EF953F52}"/>
          </ac:graphicFrameMkLst>
        </pc:graphicFrameChg>
      </pc:sldChg>
      <pc:sldChg chg="modSp">
        <pc:chgData name="Biswal, Ms. Akankshya" userId="S::ab94615n@pace.edu::9f596412-a63d-44de-bb19-fadb68491b05" providerId="AD" clId="Web-{B8934B18-060E-B945-7372-5633F8FD528E}" dt="2022-04-08T18:46:17.368" v="13"/>
        <pc:sldMkLst>
          <pc:docMk/>
          <pc:sldMk cId="2870366965" sldId="275"/>
        </pc:sldMkLst>
        <pc:graphicFrameChg chg="mod modGraphic">
          <ac:chgData name="Biswal, Ms. Akankshya" userId="S::ab94615n@pace.edu::9f596412-a63d-44de-bb19-fadb68491b05" providerId="AD" clId="Web-{B8934B18-060E-B945-7372-5633F8FD528E}" dt="2022-04-08T18:46:17.368" v="13"/>
          <ac:graphicFrameMkLst>
            <pc:docMk/>
            <pc:sldMk cId="2870366965" sldId="275"/>
            <ac:graphicFrameMk id="3" creationId="{15CBD38D-E5E9-31A8-7E0D-2623EF953F52}"/>
          </ac:graphicFrameMkLst>
        </pc:graphicFrameChg>
      </pc:sldChg>
    </pc:docChg>
  </pc:docChgLst>
  <pc:docChgLst>
    <pc:chgData name="Biswal, Ms. Akankshya" userId="S::ab94615n@pace.edu::9f596412-a63d-44de-bb19-fadb68491b05" providerId="AD" clId="Web-{6E09FE3F-4F45-8E14-C8DD-7F71101CC60B}"/>
    <pc:docChg chg="addSld delSld modSld">
      <pc:chgData name="Biswal, Ms. Akankshya" userId="S::ab94615n@pace.edu::9f596412-a63d-44de-bb19-fadb68491b05" providerId="AD" clId="Web-{6E09FE3F-4F45-8E14-C8DD-7F71101CC60B}" dt="2022-04-08T19:09:05.165" v="76" actId="20577"/>
      <pc:docMkLst>
        <pc:docMk/>
      </pc:docMkLst>
      <pc:sldChg chg="addSp delSp modSp">
        <pc:chgData name="Biswal, Ms. Akankshya" userId="S::ab94615n@pace.edu::9f596412-a63d-44de-bb19-fadb68491b05" providerId="AD" clId="Web-{6E09FE3F-4F45-8E14-C8DD-7F71101CC60B}" dt="2022-04-08T19:09:05.165" v="76" actId="20577"/>
        <pc:sldMkLst>
          <pc:docMk/>
          <pc:sldMk cId="410966429" sldId="283"/>
        </pc:sldMkLst>
        <pc:spChg chg="add mod">
          <ac:chgData name="Biswal, Ms. Akankshya" userId="S::ab94615n@pace.edu::9f596412-a63d-44de-bb19-fadb68491b05" providerId="AD" clId="Web-{6E09FE3F-4F45-8E14-C8DD-7F71101CC60B}" dt="2022-04-08T19:09:05.165" v="76" actId="20577"/>
          <ac:spMkLst>
            <pc:docMk/>
            <pc:sldMk cId="410966429" sldId="283"/>
            <ac:spMk id="3" creationId="{6700E80B-8D34-FFCC-1625-6D45894BCB67}"/>
          </ac:spMkLst>
        </pc:spChg>
        <pc:spChg chg="del">
          <ac:chgData name="Biswal, Ms. Akankshya" userId="S::ab94615n@pace.edu::9f596412-a63d-44de-bb19-fadb68491b05" providerId="AD" clId="Web-{6E09FE3F-4F45-8E14-C8DD-7F71101CC60B}" dt="2022-04-08T19:08:40.946" v="71"/>
          <ac:spMkLst>
            <pc:docMk/>
            <pc:sldMk cId="410966429" sldId="283"/>
            <ac:spMk id="10" creationId="{BEF4FD87-FEFF-98EE-3685-7535035275B3}"/>
          </ac:spMkLst>
        </pc:spChg>
      </pc:sldChg>
      <pc:sldChg chg="addSp modSp new mod setBg">
        <pc:chgData name="Biswal, Ms. Akankshya" userId="S::ab94615n@pace.edu::9f596412-a63d-44de-bb19-fadb68491b05" providerId="AD" clId="Web-{6E09FE3F-4F45-8E14-C8DD-7F71101CC60B}" dt="2022-04-08T18:52:30.563" v="16" actId="20577"/>
        <pc:sldMkLst>
          <pc:docMk/>
          <pc:sldMk cId="2652872793" sldId="286"/>
        </pc:sldMkLst>
        <pc:spChg chg="add mod ord">
          <ac:chgData name="Biswal, Ms. Akankshya" userId="S::ab94615n@pace.edu::9f596412-a63d-44de-bb19-fadb68491b05" providerId="AD" clId="Web-{6E09FE3F-4F45-8E14-C8DD-7F71101CC60B}" dt="2022-04-08T18:52:30.563" v="16" actId="20577"/>
          <ac:spMkLst>
            <pc:docMk/>
            <pc:sldMk cId="2652872793" sldId="286"/>
            <ac:spMk id="2" creationId="{31B2A2D1-C4CB-BD5A-79F1-3190D668AFD0}"/>
          </ac:spMkLst>
        </pc:spChg>
        <pc:spChg chg="add mod">
          <ac:chgData name="Biswal, Ms. Akankshya" userId="S::ab94615n@pace.edu::9f596412-a63d-44de-bb19-fadb68491b05" providerId="AD" clId="Web-{6E09FE3F-4F45-8E14-C8DD-7F71101CC60B}" dt="2022-04-08T18:52:21.515" v="15"/>
          <ac:spMkLst>
            <pc:docMk/>
            <pc:sldMk cId="2652872793" sldId="286"/>
            <ac:spMk id="4" creationId="{841AEB1A-65B0-6D0E-C73D-08EBB550BC55}"/>
          </ac:spMkLst>
        </pc:spChg>
        <pc:spChg chg="add">
          <ac:chgData name="Biswal, Ms. Akankshya" userId="S::ab94615n@pace.edu::9f596412-a63d-44de-bb19-fadb68491b05" providerId="AD" clId="Web-{6E09FE3F-4F45-8E14-C8DD-7F71101CC60B}" dt="2022-04-08T18:52:21.515" v="15"/>
          <ac:spMkLst>
            <pc:docMk/>
            <pc:sldMk cId="2652872793" sldId="286"/>
            <ac:spMk id="9" creationId="{3864DA03-CB14-46C9-AE1C-5F597A70C55A}"/>
          </ac:spMkLst>
        </pc:spChg>
        <pc:spChg chg="add">
          <ac:chgData name="Biswal, Ms. Akankshya" userId="S::ab94615n@pace.edu::9f596412-a63d-44de-bb19-fadb68491b05" providerId="AD" clId="Web-{6E09FE3F-4F45-8E14-C8DD-7F71101CC60B}" dt="2022-04-08T18:52:21.515" v="15"/>
          <ac:spMkLst>
            <pc:docMk/>
            <pc:sldMk cId="2652872793" sldId="286"/>
            <ac:spMk id="11" creationId="{6BF32651-199F-426F-A04B-736F42D19D94}"/>
          </ac:spMkLst>
        </pc:spChg>
        <pc:spChg chg="add">
          <ac:chgData name="Biswal, Ms. Akankshya" userId="S::ab94615n@pace.edu::9f596412-a63d-44de-bb19-fadb68491b05" providerId="AD" clId="Web-{6E09FE3F-4F45-8E14-C8DD-7F71101CC60B}" dt="2022-04-08T18:52:21.515" v="15"/>
          <ac:spMkLst>
            <pc:docMk/>
            <pc:sldMk cId="2652872793" sldId="286"/>
            <ac:spMk id="17" creationId="{14B68BB4-E55B-4DC8-825B-0A792D33AF45}"/>
          </ac:spMkLst>
        </pc:spChg>
        <pc:spChg chg="add">
          <ac:chgData name="Biswal, Ms. Akankshya" userId="S::ab94615n@pace.edu::9f596412-a63d-44de-bb19-fadb68491b05" providerId="AD" clId="Web-{6E09FE3F-4F45-8E14-C8DD-7F71101CC60B}" dt="2022-04-08T18:52:21.515" v="15"/>
          <ac:spMkLst>
            <pc:docMk/>
            <pc:sldMk cId="2652872793" sldId="286"/>
            <ac:spMk id="19" creationId="{D876438C-C6C1-4170-95B8-E2CA818079BF}"/>
          </ac:spMkLst>
        </pc:spChg>
        <pc:picChg chg="add mod">
          <ac:chgData name="Biswal, Ms. Akankshya" userId="S::ab94615n@pace.edu::9f596412-a63d-44de-bb19-fadb68491b05" providerId="AD" clId="Web-{6E09FE3F-4F45-8E14-C8DD-7F71101CC60B}" dt="2022-04-08T18:52:21.515" v="15"/>
          <ac:picMkLst>
            <pc:docMk/>
            <pc:sldMk cId="2652872793" sldId="286"/>
            <ac:picMk id="3" creationId="{2D4A5A80-D448-008F-C301-BA80DDD51807}"/>
          </ac:picMkLst>
        </pc:picChg>
        <pc:cxnChg chg="add">
          <ac:chgData name="Biswal, Ms. Akankshya" userId="S::ab94615n@pace.edu::9f596412-a63d-44de-bb19-fadb68491b05" providerId="AD" clId="Web-{6E09FE3F-4F45-8E14-C8DD-7F71101CC60B}" dt="2022-04-08T18:52:21.515" v="15"/>
          <ac:cxnSpMkLst>
            <pc:docMk/>
            <pc:sldMk cId="2652872793" sldId="286"/>
            <ac:cxnSpMk id="13" creationId="{160BB902-C972-43E8-A1C9-15E2867A06D0}"/>
          </ac:cxnSpMkLst>
        </pc:cxnChg>
        <pc:cxnChg chg="add">
          <ac:chgData name="Biswal, Ms. Akankshya" userId="S::ab94615n@pace.edu::9f596412-a63d-44de-bb19-fadb68491b05" providerId="AD" clId="Web-{6E09FE3F-4F45-8E14-C8DD-7F71101CC60B}" dt="2022-04-08T18:52:21.515" v="15"/>
          <ac:cxnSpMkLst>
            <pc:docMk/>
            <pc:sldMk cId="2652872793" sldId="286"/>
            <ac:cxnSpMk id="15" creationId="{D234663B-5BFF-482A-865A-27F31AF09874}"/>
          </ac:cxnSpMkLst>
        </pc:cxnChg>
      </pc:sldChg>
      <pc:sldChg chg="new del">
        <pc:chgData name="Biswal, Ms. Akankshya" userId="S::ab94615n@pace.edu::9f596412-a63d-44de-bb19-fadb68491b05" providerId="AD" clId="Web-{6E09FE3F-4F45-8E14-C8DD-7F71101CC60B}" dt="2022-04-08T18:51:19.061" v="1"/>
        <pc:sldMkLst>
          <pc:docMk/>
          <pc:sldMk cId="3765712540" sldId="286"/>
        </pc:sldMkLst>
      </pc:sldChg>
      <pc:sldChg chg="new del">
        <pc:chgData name="Biswal, Ms. Akankshya" userId="S::ab94615n@pace.edu::9f596412-a63d-44de-bb19-fadb68491b05" providerId="AD" clId="Web-{6E09FE3F-4F45-8E14-C8DD-7F71101CC60B}" dt="2022-04-08T18:54:55.269" v="19"/>
        <pc:sldMkLst>
          <pc:docMk/>
          <pc:sldMk cId="1402942346" sldId="287"/>
        </pc:sldMkLst>
      </pc:sldChg>
      <pc:sldChg chg="delSp modSp add">
        <pc:chgData name="Biswal, Ms. Akankshya" userId="S::ab94615n@pace.edu::9f596412-a63d-44de-bb19-fadb68491b05" providerId="AD" clId="Web-{6E09FE3F-4F45-8E14-C8DD-7F71101CC60B}" dt="2022-04-08T18:56:07.037" v="70"/>
        <pc:sldMkLst>
          <pc:docMk/>
          <pc:sldMk cId="124952343" sldId="288"/>
        </pc:sldMkLst>
        <pc:spChg chg="del">
          <ac:chgData name="Biswal, Ms. Akankshya" userId="S::ab94615n@pace.edu::9f596412-a63d-44de-bb19-fadb68491b05" providerId="AD" clId="Web-{6E09FE3F-4F45-8E14-C8DD-7F71101CC60B}" dt="2022-04-08T18:56:07.037" v="70"/>
          <ac:spMkLst>
            <pc:docMk/>
            <pc:sldMk cId="124952343" sldId="288"/>
            <ac:spMk id="9" creationId="{FA374F60-62AF-4FA0-95B6-0ED3B35507F3}"/>
          </ac:spMkLst>
        </pc:spChg>
        <pc:graphicFrameChg chg="modGraphic">
          <ac:chgData name="Biswal, Ms. Akankshya" userId="S::ab94615n@pace.edu::9f596412-a63d-44de-bb19-fadb68491b05" providerId="AD" clId="Web-{6E09FE3F-4F45-8E14-C8DD-7F71101CC60B}" dt="2022-04-08T18:55:59.458" v="69" actId="20577"/>
          <ac:graphicFrameMkLst>
            <pc:docMk/>
            <pc:sldMk cId="124952343" sldId="288"/>
            <ac:graphicFrameMk id="5" creationId="{4D7B8A31-0756-49BA-A19C-E2A17D68F0AE}"/>
          </ac:graphicFrameMkLst>
        </pc:graphicFrameChg>
      </pc:sldChg>
    </pc:docChg>
  </pc:docChgLst>
  <pc:docChgLst>
    <pc:chgData name="Biswal, Ms. Akankshya" userId="S::ab94615n@pace.edu::9f596412-a63d-44de-bb19-fadb68491b05" providerId="AD" clId="Web-{D33D8537-12B9-0C84-04D1-507025C13140}"/>
    <pc:docChg chg="modSld">
      <pc:chgData name="Biswal, Ms. Akankshya" userId="S::ab94615n@pace.edu::9f596412-a63d-44de-bb19-fadb68491b05" providerId="AD" clId="Web-{D33D8537-12B9-0C84-04D1-507025C13140}" dt="2022-04-15T21:29:18.056" v="6" actId="14100"/>
      <pc:docMkLst>
        <pc:docMk/>
      </pc:docMkLst>
      <pc:sldChg chg="addSp delSp modSp">
        <pc:chgData name="Biswal, Ms. Akankshya" userId="S::ab94615n@pace.edu::9f596412-a63d-44de-bb19-fadb68491b05" providerId="AD" clId="Web-{D33D8537-12B9-0C84-04D1-507025C13140}" dt="2022-04-15T21:29:18.056" v="6" actId="14100"/>
        <pc:sldMkLst>
          <pc:docMk/>
          <pc:sldMk cId="891199135" sldId="280"/>
        </pc:sldMkLst>
        <pc:picChg chg="del">
          <ac:chgData name="Biswal, Ms. Akankshya" userId="S::ab94615n@pace.edu::9f596412-a63d-44de-bb19-fadb68491b05" providerId="AD" clId="Web-{D33D8537-12B9-0C84-04D1-507025C13140}" dt="2022-04-15T21:28:43.509" v="0"/>
          <ac:picMkLst>
            <pc:docMk/>
            <pc:sldMk cId="891199135" sldId="280"/>
            <ac:picMk id="2" creationId="{F0828779-5CFF-5494-7A57-86F0514F5C23}"/>
          </ac:picMkLst>
        </pc:picChg>
        <pc:picChg chg="add mod">
          <ac:chgData name="Biswal, Ms. Akankshya" userId="S::ab94615n@pace.edu::9f596412-a63d-44de-bb19-fadb68491b05" providerId="AD" clId="Web-{D33D8537-12B9-0C84-04D1-507025C13140}" dt="2022-04-15T21:29:18.056" v="6" actId="14100"/>
          <ac:picMkLst>
            <pc:docMk/>
            <pc:sldMk cId="891199135" sldId="280"/>
            <ac:picMk id="4" creationId="{360C14BB-D3A6-8E53-9306-247D57005642}"/>
          </ac:picMkLst>
        </pc:picChg>
      </pc:sldChg>
    </pc:docChg>
  </pc:docChgLst>
  <pc:docChgLst>
    <pc:chgData name="Harry, Ms. Emi N." userId="4f8c6b37-275f-4b46-ba2d-a63eacb3b7f9" providerId="ADAL" clId="{43BE5640-0E9D-4ED5-A8EE-379120CCD152}"/>
    <pc:docChg chg="undo custSel addSld delSld modSld">
      <pc:chgData name="Harry, Ms. Emi N." userId="4f8c6b37-275f-4b46-ba2d-a63eacb3b7f9" providerId="ADAL" clId="{43BE5640-0E9D-4ED5-A8EE-379120CCD152}" dt="2022-04-17T03:02:27.079" v="150" actId="1076"/>
      <pc:docMkLst>
        <pc:docMk/>
      </pc:docMkLst>
      <pc:sldChg chg="modTransition">
        <pc:chgData name="Harry, Ms. Emi N." userId="4f8c6b37-275f-4b46-ba2d-a63eacb3b7f9" providerId="ADAL" clId="{43BE5640-0E9D-4ED5-A8EE-379120CCD152}" dt="2022-04-17T02:32:00.960" v="111"/>
        <pc:sldMkLst>
          <pc:docMk/>
          <pc:sldMk cId="2969663436" sldId="257"/>
        </pc:sldMkLst>
      </pc:sldChg>
      <pc:sldChg chg="modTransition">
        <pc:chgData name="Harry, Ms. Emi N." userId="4f8c6b37-275f-4b46-ba2d-a63eacb3b7f9" providerId="ADAL" clId="{43BE5640-0E9D-4ED5-A8EE-379120CCD152}" dt="2022-04-17T02:32:00.960" v="111"/>
        <pc:sldMkLst>
          <pc:docMk/>
          <pc:sldMk cId="2790206111" sldId="259"/>
        </pc:sldMkLst>
      </pc:sldChg>
      <pc:sldChg chg="modTransition">
        <pc:chgData name="Harry, Ms. Emi N." userId="4f8c6b37-275f-4b46-ba2d-a63eacb3b7f9" providerId="ADAL" clId="{43BE5640-0E9D-4ED5-A8EE-379120CCD152}" dt="2022-04-17T02:32:00.960" v="111"/>
        <pc:sldMkLst>
          <pc:docMk/>
          <pc:sldMk cId="230942761" sldId="260"/>
        </pc:sldMkLst>
      </pc:sldChg>
      <pc:sldChg chg="modTransition">
        <pc:chgData name="Harry, Ms. Emi N." userId="4f8c6b37-275f-4b46-ba2d-a63eacb3b7f9" providerId="ADAL" clId="{43BE5640-0E9D-4ED5-A8EE-379120CCD152}" dt="2022-04-17T02:32:00.960" v="111"/>
        <pc:sldMkLst>
          <pc:docMk/>
          <pc:sldMk cId="3813235486" sldId="261"/>
        </pc:sldMkLst>
      </pc:sldChg>
      <pc:sldChg chg="modTransition">
        <pc:chgData name="Harry, Ms. Emi N." userId="4f8c6b37-275f-4b46-ba2d-a63eacb3b7f9" providerId="ADAL" clId="{43BE5640-0E9D-4ED5-A8EE-379120CCD152}" dt="2022-04-17T02:32:00.960" v="111"/>
        <pc:sldMkLst>
          <pc:docMk/>
          <pc:sldMk cId="1047312144" sldId="262"/>
        </pc:sldMkLst>
      </pc:sldChg>
      <pc:sldChg chg="modTransition">
        <pc:chgData name="Harry, Ms. Emi N." userId="4f8c6b37-275f-4b46-ba2d-a63eacb3b7f9" providerId="ADAL" clId="{43BE5640-0E9D-4ED5-A8EE-379120CCD152}" dt="2022-04-17T02:32:00.960" v="111"/>
        <pc:sldMkLst>
          <pc:docMk/>
          <pc:sldMk cId="2465918277" sldId="265"/>
        </pc:sldMkLst>
      </pc:sldChg>
      <pc:sldChg chg="modTransition">
        <pc:chgData name="Harry, Ms. Emi N." userId="4f8c6b37-275f-4b46-ba2d-a63eacb3b7f9" providerId="ADAL" clId="{43BE5640-0E9D-4ED5-A8EE-379120CCD152}" dt="2022-04-17T02:32:00.960" v="111"/>
        <pc:sldMkLst>
          <pc:docMk/>
          <pc:sldMk cId="2211914032" sldId="266"/>
        </pc:sldMkLst>
      </pc:sldChg>
      <pc:sldChg chg="modTransition">
        <pc:chgData name="Harry, Ms. Emi N." userId="4f8c6b37-275f-4b46-ba2d-a63eacb3b7f9" providerId="ADAL" clId="{43BE5640-0E9D-4ED5-A8EE-379120CCD152}" dt="2022-04-17T02:32:00.960" v="111"/>
        <pc:sldMkLst>
          <pc:docMk/>
          <pc:sldMk cId="2866934484" sldId="267"/>
        </pc:sldMkLst>
      </pc:sldChg>
      <pc:sldChg chg="modTransition">
        <pc:chgData name="Harry, Ms. Emi N." userId="4f8c6b37-275f-4b46-ba2d-a63eacb3b7f9" providerId="ADAL" clId="{43BE5640-0E9D-4ED5-A8EE-379120CCD152}" dt="2022-04-17T02:32:00.960" v="111"/>
        <pc:sldMkLst>
          <pc:docMk/>
          <pc:sldMk cId="3214172387" sldId="268"/>
        </pc:sldMkLst>
      </pc:sldChg>
      <pc:sldChg chg="addSp delSp modSp mod modTransition delAnim modAnim">
        <pc:chgData name="Harry, Ms. Emi N." userId="4f8c6b37-275f-4b46-ba2d-a63eacb3b7f9" providerId="ADAL" clId="{43BE5640-0E9D-4ED5-A8EE-379120CCD152}" dt="2022-04-17T02:59:14.907" v="140" actId="478"/>
        <pc:sldMkLst>
          <pc:docMk/>
          <pc:sldMk cId="4081791468" sldId="269"/>
        </pc:sldMkLst>
        <pc:picChg chg="add del mod">
          <ac:chgData name="Harry, Ms. Emi N." userId="4f8c6b37-275f-4b46-ba2d-a63eacb3b7f9" providerId="ADAL" clId="{43BE5640-0E9D-4ED5-A8EE-379120CCD152}" dt="2022-04-17T01:38:20.612" v="68"/>
          <ac:picMkLst>
            <pc:docMk/>
            <pc:sldMk cId="4081791468" sldId="269"/>
            <ac:picMk id="4" creationId="{DFA42F4E-AFC4-420F-AB16-773AC8138525}"/>
          </ac:picMkLst>
        </pc:picChg>
        <pc:picChg chg="add del mod">
          <ac:chgData name="Harry, Ms. Emi N." userId="4f8c6b37-275f-4b46-ba2d-a63eacb3b7f9" providerId="ADAL" clId="{43BE5640-0E9D-4ED5-A8EE-379120CCD152}" dt="2022-04-17T01:39:39.325" v="70"/>
          <ac:picMkLst>
            <pc:docMk/>
            <pc:sldMk cId="4081791468" sldId="269"/>
            <ac:picMk id="6" creationId="{CB207CF0-48EC-488F-B8F2-EBBF58F8B4A4}"/>
          </ac:picMkLst>
        </pc:picChg>
        <pc:picChg chg="add del mod">
          <ac:chgData name="Harry, Ms. Emi N." userId="4f8c6b37-275f-4b46-ba2d-a63eacb3b7f9" providerId="ADAL" clId="{43BE5640-0E9D-4ED5-A8EE-379120CCD152}" dt="2022-04-17T01:40:04.896" v="72"/>
          <ac:picMkLst>
            <pc:docMk/>
            <pc:sldMk cId="4081791468" sldId="269"/>
            <ac:picMk id="7" creationId="{2910C18C-B043-4CE5-A87C-C2E0FE9BD153}"/>
          </ac:picMkLst>
        </pc:picChg>
        <pc:picChg chg="add del mod">
          <ac:chgData name="Harry, Ms. Emi N." userId="4f8c6b37-275f-4b46-ba2d-a63eacb3b7f9" providerId="ADAL" clId="{43BE5640-0E9D-4ED5-A8EE-379120CCD152}" dt="2022-04-17T01:41:14.719" v="74"/>
          <ac:picMkLst>
            <pc:docMk/>
            <pc:sldMk cId="4081791468" sldId="269"/>
            <ac:picMk id="8" creationId="{1BFEE82E-BA31-4CB1-87A9-CD12B20C07E1}"/>
          </ac:picMkLst>
        </pc:picChg>
        <pc:picChg chg="add del mod">
          <ac:chgData name="Harry, Ms. Emi N." userId="4f8c6b37-275f-4b46-ba2d-a63eacb3b7f9" providerId="ADAL" clId="{43BE5640-0E9D-4ED5-A8EE-379120CCD152}" dt="2022-04-17T01:44:47.725" v="78"/>
          <ac:picMkLst>
            <pc:docMk/>
            <pc:sldMk cId="4081791468" sldId="269"/>
            <ac:picMk id="10" creationId="{52E396AF-675E-4D4A-88E2-4FF41411DA30}"/>
          </ac:picMkLst>
        </pc:picChg>
        <pc:picChg chg="add del mod">
          <ac:chgData name="Harry, Ms. Emi N." userId="4f8c6b37-275f-4b46-ba2d-a63eacb3b7f9" providerId="ADAL" clId="{43BE5640-0E9D-4ED5-A8EE-379120CCD152}" dt="2022-04-17T01:53:44.662" v="80"/>
          <ac:picMkLst>
            <pc:docMk/>
            <pc:sldMk cId="4081791468" sldId="269"/>
            <ac:picMk id="12" creationId="{85109C5E-3027-4743-A065-887AE2959F8C}"/>
          </ac:picMkLst>
        </pc:picChg>
        <pc:picChg chg="add del mod">
          <ac:chgData name="Harry, Ms. Emi N." userId="4f8c6b37-275f-4b46-ba2d-a63eacb3b7f9" providerId="ADAL" clId="{43BE5640-0E9D-4ED5-A8EE-379120CCD152}" dt="2022-04-17T01:54:44.744" v="82"/>
          <ac:picMkLst>
            <pc:docMk/>
            <pc:sldMk cId="4081791468" sldId="269"/>
            <ac:picMk id="14" creationId="{274B1F71-87DA-4B09-8D88-2AF89E58C706}"/>
          </ac:picMkLst>
        </pc:picChg>
        <pc:picChg chg="add del mod">
          <ac:chgData name="Harry, Ms. Emi N." userId="4f8c6b37-275f-4b46-ba2d-a63eacb3b7f9" providerId="ADAL" clId="{43BE5640-0E9D-4ED5-A8EE-379120CCD152}" dt="2022-04-17T01:56:27.394" v="84"/>
          <ac:picMkLst>
            <pc:docMk/>
            <pc:sldMk cId="4081791468" sldId="269"/>
            <ac:picMk id="16" creationId="{3ABA8CAD-509D-4E03-9313-E3CDE990D29D}"/>
          </ac:picMkLst>
        </pc:picChg>
        <pc:picChg chg="add del mod">
          <ac:chgData name="Harry, Ms. Emi N." userId="4f8c6b37-275f-4b46-ba2d-a63eacb3b7f9" providerId="ADAL" clId="{43BE5640-0E9D-4ED5-A8EE-379120CCD152}" dt="2022-04-17T01:58:45.974" v="87"/>
          <ac:picMkLst>
            <pc:docMk/>
            <pc:sldMk cId="4081791468" sldId="269"/>
            <ac:picMk id="18" creationId="{A15DC329-361D-41BC-8A12-4F3406FBAB1F}"/>
          </ac:picMkLst>
        </pc:picChg>
        <pc:picChg chg="add del mod">
          <ac:chgData name="Harry, Ms. Emi N." userId="4f8c6b37-275f-4b46-ba2d-a63eacb3b7f9" providerId="ADAL" clId="{43BE5640-0E9D-4ED5-A8EE-379120CCD152}" dt="2022-04-17T01:59:41.801" v="89"/>
          <ac:picMkLst>
            <pc:docMk/>
            <pc:sldMk cId="4081791468" sldId="269"/>
            <ac:picMk id="20" creationId="{047B711B-25DC-488C-9EC9-5694D5430A01}"/>
          </ac:picMkLst>
        </pc:picChg>
        <pc:picChg chg="add del mod">
          <ac:chgData name="Harry, Ms. Emi N." userId="4f8c6b37-275f-4b46-ba2d-a63eacb3b7f9" providerId="ADAL" clId="{43BE5640-0E9D-4ED5-A8EE-379120CCD152}" dt="2022-04-17T02:01:53.242" v="91"/>
          <ac:picMkLst>
            <pc:docMk/>
            <pc:sldMk cId="4081791468" sldId="269"/>
            <ac:picMk id="21" creationId="{97669FE9-808C-4E74-A786-A07B91D0AE04}"/>
          </ac:picMkLst>
        </pc:picChg>
        <pc:picChg chg="add del mod">
          <ac:chgData name="Harry, Ms. Emi N." userId="4f8c6b37-275f-4b46-ba2d-a63eacb3b7f9" providerId="ADAL" clId="{43BE5640-0E9D-4ED5-A8EE-379120CCD152}" dt="2022-04-17T02:03:41.780" v="93"/>
          <ac:picMkLst>
            <pc:docMk/>
            <pc:sldMk cId="4081791468" sldId="269"/>
            <ac:picMk id="22" creationId="{EE65AA25-0F7C-4A4B-9FD5-960BFEF35A87}"/>
          </ac:picMkLst>
        </pc:picChg>
        <pc:picChg chg="add del mod">
          <ac:chgData name="Harry, Ms. Emi N." userId="4f8c6b37-275f-4b46-ba2d-a63eacb3b7f9" providerId="ADAL" clId="{43BE5640-0E9D-4ED5-A8EE-379120CCD152}" dt="2022-04-17T02:05:22.862" v="95"/>
          <ac:picMkLst>
            <pc:docMk/>
            <pc:sldMk cId="4081791468" sldId="269"/>
            <ac:picMk id="23" creationId="{DB3D5F3A-B1AE-41CA-9F52-ED00D59829B3}"/>
          </ac:picMkLst>
        </pc:picChg>
        <pc:picChg chg="add del mod">
          <ac:chgData name="Harry, Ms. Emi N." userId="4f8c6b37-275f-4b46-ba2d-a63eacb3b7f9" providerId="ADAL" clId="{43BE5640-0E9D-4ED5-A8EE-379120CCD152}" dt="2022-04-17T02:06:24.796" v="97"/>
          <ac:picMkLst>
            <pc:docMk/>
            <pc:sldMk cId="4081791468" sldId="269"/>
            <ac:picMk id="24" creationId="{BDB110DC-E5D3-4503-BD8D-05A96112E8FE}"/>
          </ac:picMkLst>
        </pc:picChg>
        <pc:picChg chg="add del mod">
          <ac:chgData name="Harry, Ms. Emi N." userId="4f8c6b37-275f-4b46-ba2d-a63eacb3b7f9" providerId="ADAL" clId="{43BE5640-0E9D-4ED5-A8EE-379120CCD152}" dt="2022-04-17T02:07:19.657" v="99"/>
          <ac:picMkLst>
            <pc:docMk/>
            <pc:sldMk cId="4081791468" sldId="269"/>
            <ac:picMk id="25" creationId="{FDD3106F-EEA5-4D87-A6F1-9EFDDC225913}"/>
          </ac:picMkLst>
        </pc:picChg>
        <pc:picChg chg="add del mod">
          <ac:chgData name="Harry, Ms. Emi N." userId="4f8c6b37-275f-4b46-ba2d-a63eacb3b7f9" providerId="ADAL" clId="{43BE5640-0E9D-4ED5-A8EE-379120CCD152}" dt="2022-04-17T02:08:03.613" v="101"/>
          <ac:picMkLst>
            <pc:docMk/>
            <pc:sldMk cId="4081791468" sldId="269"/>
            <ac:picMk id="26" creationId="{68F382DD-BD71-4FB9-BA88-F6F1162D4904}"/>
          </ac:picMkLst>
        </pc:picChg>
        <pc:picChg chg="add del mod">
          <ac:chgData name="Harry, Ms. Emi N." userId="4f8c6b37-275f-4b46-ba2d-a63eacb3b7f9" providerId="ADAL" clId="{43BE5640-0E9D-4ED5-A8EE-379120CCD152}" dt="2022-04-17T02:19:52.635" v="103"/>
          <ac:picMkLst>
            <pc:docMk/>
            <pc:sldMk cId="4081791468" sldId="269"/>
            <ac:picMk id="27" creationId="{98610AF2-631E-43F7-A893-8DBAA0D33EB1}"/>
          </ac:picMkLst>
        </pc:picChg>
        <pc:picChg chg="add del mod">
          <ac:chgData name="Harry, Ms. Emi N." userId="4f8c6b37-275f-4b46-ba2d-a63eacb3b7f9" providerId="ADAL" clId="{43BE5640-0E9D-4ED5-A8EE-379120CCD152}" dt="2022-04-17T02:24:36.405" v="105"/>
          <ac:picMkLst>
            <pc:docMk/>
            <pc:sldMk cId="4081791468" sldId="269"/>
            <ac:picMk id="28" creationId="{010E715B-132F-4202-863E-1E1444B2D5E7}"/>
          </ac:picMkLst>
        </pc:picChg>
        <pc:picChg chg="add del mod">
          <ac:chgData name="Harry, Ms. Emi N." userId="4f8c6b37-275f-4b46-ba2d-a63eacb3b7f9" providerId="ADAL" clId="{43BE5640-0E9D-4ED5-A8EE-379120CCD152}" dt="2022-04-17T02:25:18.932" v="107"/>
          <ac:picMkLst>
            <pc:docMk/>
            <pc:sldMk cId="4081791468" sldId="269"/>
            <ac:picMk id="29" creationId="{D0A14B5B-4AB1-40B9-B6E7-E1DF0699FEF6}"/>
          </ac:picMkLst>
        </pc:picChg>
        <pc:picChg chg="add del mod">
          <ac:chgData name="Harry, Ms. Emi N." userId="4f8c6b37-275f-4b46-ba2d-a63eacb3b7f9" providerId="ADAL" clId="{43BE5640-0E9D-4ED5-A8EE-379120CCD152}" dt="2022-04-17T02:30:30.371" v="109"/>
          <ac:picMkLst>
            <pc:docMk/>
            <pc:sldMk cId="4081791468" sldId="269"/>
            <ac:picMk id="30" creationId="{F7C8DB6B-C608-4601-9EA7-E20140EFBC28}"/>
          </ac:picMkLst>
        </pc:picChg>
        <pc:picChg chg="add del mod">
          <ac:chgData name="Harry, Ms. Emi N." userId="4f8c6b37-275f-4b46-ba2d-a63eacb3b7f9" providerId="ADAL" clId="{43BE5640-0E9D-4ED5-A8EE-379120CCD152}" dt="2022-04-17T02:32:00.960" v="111"/>
          <ac:picMkLst>
            <pc:docMk/>
            <pc:sldMk cId="4081791468" sldId="269"/>
            <ac:picMk id="31" creationId="{1DC948C5-E758-4D09-A2D1-8B8C88D2EDBA}"/>
          </ac:picMkLst>
        </pc:picChg>
        <pc:picChg chg="add del mod">
          <ac:chgData name="Harry, Ms. Emi N." userId="4f8c6b37-275f-4b46-ba2d-a63eacb3b7f9" providerId="ADAL" clId="{43BE5640-0E9D-4ED5-A8EE-379120CCD152}" dt="2022-04-17T02:59:14.907" v="140" actId="478"/>
          <ac:picMkLst>
            <pc:docMk/>
            <pc:sldMk cId="4081791468" sldId="269"/>
            <ac:picMk id="32" creationId="{543FD356-02B4-4C1F-B78B-45AC92E0DF60}"/>
          </ac:picMkLst>
        </pc:picChg>
      </pc:sldChg>
      <pc:sldChg chg="modTransition">
        <pc:chgData name="Harry, Ms. Emi N." userId="4f8c6b37-275f-4b46-ba2d-a63eacb3b7f9" providerId="ADAL" clId="{43BE5640-0E9D-4ED5-A8EE-379120CCD152}" dt="2022-04-17T02:32:00.960" v="111"/>
        <pc:sldMkLst>
          <pc:docMk/>
          <pc:sldMk cId="1916197963" sldId="270"/>
        </pc:sldMkLst>
      </pc:sldChg>
      <pc:sldChg chg="modTransition">
        <pc:chgData name="Harry, Ms. Emi N." userId="4f8c6b37-275f-4b46-ba2d-a63eacb3b7f9" providerId="ADAL" clId="{43BE5640-0E9D-4ED5-A8EE-379120CCD152}" dt="2022-04-17T02:32:00.960" v="111"/>
        <pc:sldMkLst>
          <pc:docMk/>
          <pc:sldMk cId="3798484484" sldId="271"/>
        </pc:sldMkLst>
      </pc:sldChg>
      <pc:sldChg chg="modTransition">
        <pc:chgData name="Harry, Ms. Emi N." userId="4f8c6b37-275f-4b46-ba2d-a63eacb3b7f9" providerId="ADAL" clId="{43BE5640-0E9D-4ED5-A8EE-379120CCD152}" dt="2022-04-17T02:32:00.960" v="111"/>
        <pc:sldMkLst>
          <pc:docMk/>
          <pc:sldMk cId="4111511127" sldId="272"/>
        </pc:sldMkLst>
      </pc:sldChg>
      <pc:sldChg chg="modTransition">
        <pc:chgData name="Harry, Ms. Emi N." userId="4f8c6b37-275f-4b46-ba2d-a63eacb3b7f9" providerId="ADAL" clId="{43BE5640-0E9D-4ED5-A8EE-379120CCD152}" dt="2022-04-17T02:32:00.960" v="111"/>
        <pc:sldMkLst>
          <pc:docMk/>
          <pc:sldMk cId="1008478006" sldId="273"/>
        </pc:sldMkLst>
      </pc:sldChg>
      <pc:sldChg chg="modTransition">
        <pc:chgData name="Harry, Ms. Emi N." userId="4f8c6b37-275f-4b46-ba2d-a63eacb3b7f9" providerId="ADAL" clId="{43BE5640-0E9D-4ED5-A8EE-379120CCD152}" dt="2022-04-17T02:32:00.960" v="111"/>
        <pc:sldMkLst>
          <pc:docMk/>
          <pc:sldMk cId="2095695643" sldId="274"/>
        </pc:sldMkLst>
      </pc:sldChg>
      <pc:sldChg chg="modTransition">
        <pc:chgData name="Harry, Ms. Emi N." userId="4f8c6b37-275f-4b46-ba2d-a63eacb3b7f9" providerId="ADAL" clId="{43BE5640-0E9D-4ED5-A8EE-379120CCD152}" dt="2022-04-17T02:32:00.960" v="111"/>
        <pc:sldMkLst>
          <pc:docMk/>
          <pc:sldMk cId="2870366965" sldId="275"/>
        </pc:sldMkLst>
      </pc:sldChg>
      <pc:sldChg chg="addSp delSp modSp mod modTransition delAnim modAnim">
        <pc:chgData name="Harry, Ms. Emi N." userId="4f8c6b37-275f-4b46-ba2d-a63eacb3b7f9" providerId="ADAL" clId="{43BE5640-0E9D-4ED5-A8EE-379120CCD152}" dt="2022-04-17T02:59:29.118" v="141" actId="478"/>
        <pc:sldMkLst>
          <pc:docMk/>
          <pc:sldMk cId="4137985393" sldId="276"/>
        </pc:sldMkLst>
        <pc:picChg chg="add mod">
          <ac:chgData name="Harry, Ms. Emi N." userId="4f8c6b37-275f-4b46-ba2d-a63eacb3b7f9" providerId="ADAL" clId="{43BE5640-0E9D-4ED5-A8EE-379120CCD152}" dt="2022-04-17T00:52:01.084" v="12" actId="1076"/>
          <ac:picMkLst>
            <pc:docMk/>
            <pc:sldMk cId="4137985393" sldId="276"/>
            <ac:picMk id="4" creationId="{6875F781-4B8F-4BEF-9CCA-FFE3A59BCF12}"/>
          </ac:picMkLst>
        </pc:picChg>
        <pc:picChg chg="add del mod">
          <ac:chgData name="Harry, Ms. Emi N." userId="4f8c6b37-275f-4b46-ba2d-a63eacb3b7f9" providerId="ADAL" clId="{43BE5640-0E9D-4ED5-A8EE-379120CCD152}" dt="2022-04-17T01:39:39.325" v="70"/>
          <ac:picMkLst>
            <pc:docMk/>
            <pc:sldMk cId="4137985393" sldId="276"/>
            <ac:picMk id="5" creationId="{C007B26E-80BF-4A18-BB04-7BB28986D24F}"/>
          </ac:picMkLst>
        </pc:picChg>
        <pc:picChg chg="add del mod">
          <ac:chgData name="Harry, Ms. Emi N." userId="4f8c6b37-275f-4b46-ba2d-a63eacb3b7f9" providerId="ADAL" clId="{43BE5640-0E9D-4ED5-A8EE-379120CCD152}" dt="2022-04-17T01:41:14.719" v="74"/>
          <ac:picMkLst>
            <pc:docMk/>
            <pc:sldMk cId="4137985393" sldId="276"/>
            <ac:picMk id="6" creationId="{3283E621-02C6-4B05-ADC9-32556EF5E972}"/>
          </ac:picMkLst>
        </pc:picChg>
        <pc:picChg chg="add del mod">
          <ac:chgData name="Harry, Ms. Emi N." userId="4f8c6b37-275f-4b46-ba2d-a63eacb3b7f9" providerId="ADAL" clId="{43BE5640-0E9D-4ED5-A8EE-379120CCD152}" dt="2022-04-17T01:42:28.413" v="76"/>
          <ac:picMkLst>
            <pc:docMk/>
            <pc:sldMk cId="4137985393" sldId="276"/>
            <ac:picMk id="7" creationId="{36E27242-10DC-4B99-87C7-70AA4CC65E5B}"/>
          </ac:picMkLst>
        </pc:picChg>
        <pc:picChg chg="add del mod">
          <ac:chgData name="Harry, Ms. Emi N." userId="4f8c6b37-275f-4b46-ba2d-a63eacb3b7f9" providerId="ADAL" clId="{43BE5640-0E9D-4ED5-A8EE-379120CCD152}" dt="2022-04-17T01:44:47.725" v="78"/>
          <ac:picMkLst>
            <pc:docMk/>
            <pc:sldMk cId="4137985393" sldId="276"/>
            <ac:picMk id="8" creationId="{EFF324F5-FEF8-45AE-B6D7-0E28686FA5F4}"/>
          </ac:picMkLst>
        </pc:picChg>
        <pc:picChg chg="add del mod">
          <ac:chgData name="Harry, Ms. Emi N." userId="4f8c6b37-275f-4b46-ba2d-a63eacb3b7f9" providerId="ADAL" clId="{43BE5640-0E9D-4ED5-A8EE-379120CCD152}" dt="2022-04-17T01:54:44.744" v="82"/>
          <ac:picMkLst>
            <pc:docMk/>
            <pc:sldMk cId="4137985393" sldId="276"/>
            <ac:picMk id="9" creationId="{DAF1A386-1BCB-4DAE-A7A5-C876FD8FCA46}"/>
          </ac:picMkLst>
        </pc:picChg>
        <pc:picChg chg="add del mod">
          <ac:chgData name="Harry, Ms. Emi N." userId="4f8c6b37-275f-4b46-ba2d-a63eacb3b7f9" providerId="ADAL" clId="{43BE5640-0E9D-4ED5-A8EE-379120CCD152}" dt="2022-04-17T01:56:27.394" v="84"/>
          <ac:picMkLst>
            <pc:docMk/>
            <pc:sldMk cId="4137985393" sldId="276"/>
            <ac:picMk id="10" creationId="{8A709EC6-D751-4E38-9182-52DB3E579BCF}"/>
          </ac:picMkLst>
        </pc:picChg>
        <pc:picChg chg="add del mod">
          <ac:chgData name="Harry, Ms. Emi N." userId="4f8c6b37-275f-4b46-ba2d-a63eacb3b7f9" providerId="ADAL" clId="{43BE5640-0E9D-4ED5-A8EE-379120CCD152}" dt="2022-04-17T01:58:40.707" v="86"/>
          <ac:picMkLst>
            <pc:docMk/>
            <pc:sldMk cId="4137985393" sldId="276"/>
            <ac:picMk id="11" creationId="{BAB048CF-C8E4-4A49-BDB1-46E014BA6EBF}"/>
          </ac:picMkLst>
        </pc:picChg>
        <pc:picChg chg="add del mod">
          <ac:chgData name="Harry, Ms. Emi N." userId="4f8c6b37-275f-4b46-ba2d-a63eacb3b7f9" providerId="ADAL" clId="{43BE5640-0E9D-4ED5-A8EE-379120CCD152}" dt="2022-04-17T01:58:45.974" v="87"/>
          <ac:picMkLst>
            <pc:docMk/>
            <pc:sldMk cId="4137985393" sldId="276"/>
            <ac:picMk id="12" creationId="{197D218A-AB2A-4F24-81D5-988B5A175E37}"/>
          </ac:picMkLst>
        </pc:picChg>
        <pc:picChg chg="add del mod">
          <ac:chgData name="Harry, Ms. Emi N." userId="4f8c6b37-275f-4b46-ba2d-a63eacb3b7f9" providerId="ADAL" clId="{43BE5640-0E9D-4ED5-A8EE-379120CCD152}" dt="2022-04-17T02:01:53.242" v="91"/>
          <ac:picMkLst>
            <pc:docMk/>
            <pc:sldMk cId="4137985393" sldId="276"/>
            <ac:picMk id="13" creationId="{A17193B7-02F9-4370-A34E-3DC37FA2B984}"/>
          </ac:picMkLst>
        </pc:picChg>
        <pc:picChg chg="add del mod">
          <ac:chgData name="Harry, Ms. Emi N." userId="4f8c6b37-275f-4b46-ba2d-a63eacb3b7f9" providerId="ADAL" clId="{43BE5640-0E9D-4ED5-A8EE-379120CCD152}" dt="2022-04-17T02:03:41.780" v="93"/>
          <ac:picMkLst>
            <pc:docMk/>
            <pc:sldMk cId="4137985393" sldId="276"/>
            <ac:picMk id="14" creationId="{A1BD0CDD-67F0-45F7-B4EC-95A98603D2ED}"/>
          </ac:picMkLst>
        </pc:picChg>
        <pc:picChg chg="add del mod">
          <ac:chgData name="Harry, Ms. Emi N." userId="4f8c6b37-275f-4b46-ba2d-a63eacb3b7f9" providerId="ADAL" clId="{43BE5640-0E9D-4ED5-A8EE-379120CCD152}" dt="2022-04-17T02:05:22.862" v="95"/>
          <ac:picMkLst>
            <pc:docMk/>
            <pc:sldMk cId="4137985393" sldId="276"/>
            <ac:picMk id="15" creationId="{43D41F47-F1FC-4C4B-8985-16C64E2F7834}"/>
          </ac:picMkLst>
        </pc:picChg>
        <pc:picChg chg="add del mod">
          <ac:chgData name="Harry, Ms. Emi N." userId="4f8c6b37-275f-4b46-ba2d-a63eacb3b7f9" providerId="ADAL" clId="{43BE5640-0E9D-4ED5-A8EE-379120CCD152}" dt="2022-04-17T02:06:24.796" v="97"/>
          <ac:picMkLst>
            <pc:docMk/>
            <pc:sldMk cId="4137985393" sldId="276"/>
            <ac:picMk id="16" creationId="{634C10F0-52F8-408E-88DC-8B6AE5E64E53}"/>
          </ac:picMkLst>
        </pc:picChg>
        <pc:picChg chg="add del mod">
          <ac:chgData name="Harry, Ms. Emi N." userId="4f8c6b37-275f-4b46-ba2d-a63eacb3b7f9" providerId="ADAL" clId="{43BE5640-0E9D-4ED5-A8EE-379120CCD152}" dt="2022-04-17T02:07:19.657" v="99"/>
          <ac:picMkLst>
            <pc:docMk/>
            <pc:sldMk cId="4137985393" sldId="276"/>
            <ac:picMk id="17" creationId="{0481F298-B332-4DE5-84EB-C0EFDD554105}"/>
          </ac:picMkLst>
        </pc:picChg>
        <pc:picChg chg="add del mod">
          <ac:chgData name="Harry, Ms. Emi N." userId="4f8c6b37-275f-4b46-ba2d-a63eacb3b7f9" providerId="ADAL" clId="{43BE5640-0E9D-4ED5-A8EE-379120CCD152}" dt="2022-04-17T02:08:03.613" v="101"/>
          <ac:picMkLst>
            <pc:docMk/>
            <pc:sldMk cId="4137985393" sldId="276"/>
            <ac:picMk id="18" creationId="{72B5FE0F-993F-4D26-BCDE-D5E399C43849}"/>
          </ac:picMkLst>
        </pc:picChg>
        <pc:picChg chg="add del mod">
          <ac:chgData name="Harry, Ms. Emi N." userId="4f8c6b37-275f-4b46-ba2d-a63eacb3b7f9" providerId="ADAL" clId="{43BE5640-0E9D-4ED5-A8EE-379120CCD152}" dt="2022-04-17T02:24:36.405" v="105"/>
          <ac:picMkLst>
            <pc:docMk/>
            <pc:sldMk cId="4137985393" sldId="276"/>
            <ac:picMk id="19" creationId="{B84F52AC-E87F-49DF-9885-5CE78AD8838D}"/>
          </ac:picMkLst>
        </pc:picChg>
        <pc:picChg chg="add del mod">
          <ac:chgData name="Harry, Ms. Emi N." userId="4f8c6b37-275f-4b46-ba2d-a63eacb3b7f9" providerId="ADAL" clId="{43BE5640-0E9D-4ED5-A8EE-379120CCD152}" dt="2022-04-17T02:25:18.932" v="107"/>
          <ac:picMkLst>
            <pc:docMk/>
            <pc:sldMk cId="4137985393" sldId="276"/>
            <ac:picMk id="20" creationId="{88295659-8933-4690-BA07-F2C8E54FA07B}"/>
          </ac:picMkLst>
        </pc:picChg>
        <pc:picChg chg="add del mod">
          <ac:chgData name="Harry, Ms. Emi N." userId="4f8c6b37-275f-4b46-ba2d-a63eacb3b7f9" providerId="ADAL" clId="{43BE5640-0E9D-4ED5-A8EE-379120CCD152}" dt="2022-04-17T02:30:30.371" v="109"/>
          <ac:picMkLst>
            <pc:docMk/>
            <pc:sldMk cId="4137985393" sldId="276"/>
            <ac:picMk id="21" creationId="{CB884A75-10B3-45DB-BA6A-03EF094DED22}"/>
          </ac:picMkLst>
        </pc:picChg>
        <pc:picChg chg="add del mod">
          <ac:chgData name="Harry, Ms. Emi N." userId="4f8c6b37-275f-4b46-ba2d-a63eacb3b7f9" providerId="ADAL" clId="{43BE5640-0E9D-4ED5-A8EE-379120CCD152}" dt="2022-04-17T02:32:00.960" v="111"/>
          <ac:picMkLst>
            <pc:docMk/>
            <pc:sldMk cId="4137985393" sldId="276"/>
            <ac:picMk id="22" creationId="{70C4BE9C-9967-4747-94F7-C000056871A2}"/>
          </ac:picMkLst>
        </pc:picChg>
        <pc:picChg chg="add del mod">
          <ac:chgData name="Harry, Ms. Emi N." userId="4f8c6b37-275f-4b46-ba2d-a63eacb3b7f9" providerId="ADAL" clId="{43BE5640-0E9D-4ED5-A8EE-379120CCD152}" dt="2022-04-17T02:59:29.118" v="141" actId="478"/>
          <ac:picMkLst>
            <pc:docMk/>
            <pc:sldMk cId="4137985393" sldId="276"/>
            <ac:picMk id="23" creationId="{B3094710-314F-4077-AD99-143FE655F054}"/>
          </ac:picMkLst>
        </pc:picChg>
      </pc:sldChg>
      <pc:sldChg chg="modTransition">
        <pc:chgData name="Harry, Ms. Emi N." userId="4f8c6b37-275f-4b46-ba2d-a63eacb3b7f9" providerId="ADAL" clId="{43BE5640-0E9D-4ED5-A8EE-379120CCD152}" dt="2022-04-17T02:32:00.960" v="111"/>
        <pc:sldMkLst>
          <pc:docMk/>
          <pc:sldMk cId="2077778881" sldId="277"/>
        </pc:sldMkLst>
      </pc:sldChg>
      <pc:sldChg chg="modTransition">
        <pc:chgData name="Harry, Ms. Emi N." userId="4f8c6b37-275f-4b46-ba2d-a63eacb3b7f9" providerId="ADAL" clId="{43BE5640-0E9D-4ED5-A8EE-379120CCD152}" dt="2022-04-17T02:32:00.960" v="111"/>
        <pc:sldMkLst>
          <pc:docMk/>
          <pc:sldMk cId="1051310083" sldId="278"/>
        </pc:sldMkLst>
      </pc:sldChg>
      <pc:sldChg chg="modTransition">
        <pc:chgData name="Harry, Ms. Emi N." userId="4f8c6b37-275f-4b46-ba2d-a63eacb3b7f9" providerId="ADAL" clId="{43BE5640-0E9D-4ED5-A8EE-379120CCD152}" dt="2022-04-17T02:32:00.960" v="111"/>
        <pc:sldMkLst>
          <pc:docMk/>
          <pc:sldMk cId="891199135" sldId="280"/>
        </pc:sldMkLst>
      </pc:sldChg>
      <pc:sldChg chg="modTransition">
        <pc:chgData name="Harry, Ms. Emi N." userId="4f8c6b37-275f-4b46-ba2d-a63eacb3b7f9" providerId="ADAL" clId="{43BE5640-0E9D-4ED5-A8EE-379120CCD152}" dt="2022-04-17T02:32:00.960" v="111"/>
        <pc:sldMkLst>
          <pc:docMk/>
          <pc:sldMk cId="410966429" sldId="283"/>
        </pc:sldMkLst>
      </pc:sldChg>
      <pc:sldChg chg="addSp delSp modSp mod modTransition delAnim modAnim">
        <pc:chgData name="Harry, Ms. Emi N." userId="4f8c6b37-275f-4b46-ba2d-a63eacb3b7f9" providerId="ADAL" clId="{43BE5640-0E9D-4ED5-A8EE-379120CCD152}" dt="2022-04-17T02:59:35.752" v="142" actId="478"/>
        <pc:sldMkLst>
          <pc:docMk/>
          <pc:sldMk cId="2686639112" sldId="284"/>
        </pc:sldMkLst>
        <pc:picChg chg="add del mod">
          <ac:chgData name="Harry, Ms. Emi N." userId="4f8c6b37-275f-4b46-ba2d-a63eacb3b7f9" providerId="ADAL" clId="{43BE5640-0E9D-4ED5-A8EE-379120CCD152}" dt="2022-04-17T02:05:22.862" v="95"/>
          <ac:picMkLst>
            <pc:docMk/>
            <pc:sldMk cId="2686639112" sldId="284"/>
            <ac:picMk id="5" creationId="{13293582-1A17-45D0-B110-6F0D4FEA3CF7}"/>
          </ac:picMkLst>
        </pc:picChg>
        <pc:picChg chg="add del mod">
          <ac:chgData name="Harry, Ms. Emi N." userId="4f8c6b37-275f-4b46-ba2d-a63eacb3b7f9" providerId="ADAL" clId="{43BE5640-0E9D-4ED5-A8EE-379120CCD152}" dt="2022-04-17T02:24:36.405" v="105"/>
          <ac:picMkLst>
            <pc:docMk/>
            <pc:sldMk cId="2686639112" sldId="284"/>
            <ac:picMk id="6" creationId="{6D148665-B60F-47F3-8FF4-7518833F2CF4}"/>
          </ac:picMkLst>
        </pc:picChg>
        <pc:picChg chg="add del mod">
          <ac:chgData name="Harry, Ms. Emi N." userId="4f8c6b37-275f-4b46-ba2d-a63eacb3b7f9" providerId="ADAL" clId="{43BE5640-0E9D-4ED5-A8EE-379120CCD152}" dt="2022-04-17T02:42:59.327" v="114"/>
          <ac:picMkLst>
            <pc:docMk/>
            <pc:sldMk cId="2686639112" sldId="284"/>
            <ac:picMk id="7" creationId="{18091E78-DD10-4CB4-BBA7-0A51D10161C7}"/>
          </ac:picMkLst>
        </pc:picChg>
        <pc:picChg chg="add del mod">
          <ac:chgData name="Harry, Ms. Emi N." userId="4f8c6b37-275f-4b46-ba2d-a63eacb3b7f9" providerId="ADAL" clId="{43BE5640-0E9D-4ED5-A8EE-379120CCD152}" dt="2022-04-17T02:49:52.949" v="116"/>
          <ac:picMkLst>
            <pc:docMk/>
            <pc:sldMk cId="2686639112" sldId="284"/>
            <ac:picMk id="9" creationId="{D63B9637-0391-4EEA-AB16-2016F85F473B}"/>
          </ac:picMkLst>
        </pc:picChg>
        <pc:picChg chg="add del mod">
          <ac:chgData name="Harry, Ms. Emi N." userId="4f8c6b37-275f-4b46-ba2d-a63eacb3b7f9" providerId="ADAL" clId="{43BE5640-0E9D-4ED5-A8EE-379120CCD152}" dt="2022-04-17T02:59:35.752" v="142" actId="478"/>
          <ac:picMkLst>
            <pc:docMk/>
            <pc:sldMk cId="2686639112" sldId="284"/>
            <ac:picMk id="11" creationId="{C2BB70C2-06C0-47D3-975B-DB3D4CE1FE2D}"/>
          </ac:picMkLst>
        </pc:picChg>
      </pc:sldChg>
      <pc:sldChg chg="addSp delSp modSp mod modTransition delAnim modAnim">
        <pc:chgData name="Harry, Ms. Emi N." userId="4f8c6b37-275f-4b46-ba2d-a63eacb3b7f9" providerId="ADAL" clId="{43BE5640-0E9D-4ED5-A8EE-379120CCD152}" dt="2022-04-17T03:02:27.079" v="150" actId="1076"/>
        <pc:sldMkLst>
          <pc:docMk/>
          <pc:sldMk cId="3167284533" sldId="285"/>
        </pc:sldMkLst>
        <pc:spChg chg="del mod">
          <ac:chgData name="Harry, Ms. Emi N." userId="4f8c6b37-275f-4b46-ba2d-a63eacb3b7f9" providerId="ADAL" clId="{43BE5640-0E9D-4ED5-A8EE-379120CCD152}" dt="2022-04-17T02:59:59.714" v="145" actId="478"/>
          <ac:spMkLst>
            <pc:docMk/>
            <pc:sldMk cId="3167284533" sldId="285"/>
            <ac:spMk id="3" creationId="{1ED87C7B-F844-E913-175E-552295C5E3D4}"/>
          </ac:spMkLst>
        </pc:spChg>
        <pc:spChg chg="mod">
          <ac:chgData name="Harry, Ms. Emi N." userId="4f8c6b37-275f-4b46-ba2d-a63eacb3b7f9" providerId="ADAL" clId="{43BE5640-0E9D-4ED5-A8EE-379120CCD152}" dt="2022-04-17T00:59:47.989" v="63" actId="1037"/>
          <ac:spMkLst>
            <pc:docMk/>
            <pc:sldMk cId="3167284533" sldId="285"/>
            <ac:spMk id="7" creationId="{D19C4089-459F-9357-485E-7327760497EF}"/>
          </ac:spMkLst>
        </pc:spChg>
        <pc:spChg chg="mod">
          <ac:chgData name="Harry, Ms. Emi N." userId="4f8c6b37-275f-4b46-ba2d-a63eacb3b7f9" providerId="ADAL" clId="{43BE5640-0E9D-4ED5-A8EE-379120CCD152}" dt="2022-04-17T01:00:37.206" v="66" actId="1076"/>
          <ac:spMkLst>
            <pc:docMk/>
            <pc:sldMk cId="3167284533" sldId="285"/>
            <ac:spMk id="10" creationId="{F66876C3-70A8-C2B7-F59E-B969008DFC95}"/>
          </ac:spMkLst>
        </pc:spChg>
        <pc:spChg chg="mod">
          <ac:chgData name="Harry, Ms. Emi N." userId="4f8c6b37-275f-4b46-ba2d-a63eacb3b7f9" providerId="ADAL" clId="{43BE5640-0E9D-4ED5-A8EE-379120CCD152}" dt="2022-04-17T01:00:05.970" v="64" actId="1076"/>
          <ac:spMkLst>
            <pc:docMk/>
            <pc:sldMk cId="3167284533" sldId="285"/>
            <ac:spMk id="11" creationId="{31410C33-7BA8-3FCB-99BA-875010ED113E}"/>
          </ac:spMkLst>
        </pc:spChg>
        <pc:spChg chg="mod">
          <ac:chgData name="Harry, Ms. Emi N." userId="4f8c6b37-275f-4b46-ba2d-a63eacb3b7f9" providerId="ADAL" clId="{43BE5640-0E9D-4ED5-A8EE-379120CCD152}" dt="2022-04-17T00:59:20.428" v="38" actId="1035"/>
          <ac:spMkLst>
            <pc:docMk/>
            <pc:sldMk cId="3167284533" sldId="285"/>
            <ac:spMk id="13" creationId="{26735657-06E4-D9C0-2883-B4408567E31E}"/>
          </ac:spMkLst>
        </pc:spChg>
        <pc:spChg chg="mod">
          <ac:chgData name="Harry, Ms. Emi N." userId="4f8c6b37-275f-4b46-ba2d-a63eacb3b7f9" providerId="ADAL" clId="{43BE5640-0E9D-4ED5-A8EE-379120CCD152}" dt="2022-04-17T01:00:27.279" v="65" actId="1076"/>
          <ac:spMkLst>
            <pc:docMk/>
            <pc:sldMk cId="3167284533" sldId="285"/>
            <ac:spMk id="14" creationId="{3516DADC-F421-6F1B-83CA-383C70F6040A}"/>
          </ac:spMkLst>
        </pc:spChg>
        <pc:picChg chg="add mod">
          <ac:chgData name="Harry, Ms. Emi N." userId="4f8c6b37-275f-4b46-ba2d-a63eacb3b7f9" providerId="ADAL" clId="{43BE5640-0E9D-4ED5-A8EE-379120CCD152}" dt="2022-04-17T03:02:27.079" v="150" actId="1076"/>
          <ac:picMkLst>
            <pc:docMk/>
            <pc:sldMk cId="3167284533" sldId="285"/>
            <ac:picMk id="5" creationId="{42EF10E8-3493-40D8-8B9E-FEECC48C5C34}"/>
          </ac:picMkLst>
        </pc:picChg>
        <pc:picChg chg="add mod ord">
          <ac:chgData name="Harry, Ms. Emi N." userId="4f8c6b37-275f-4b46-ba2d-a63eacb3b7f9" providerId="ADAL" clId="{43BE5640-0E9D-4ED5-A8EE-379120CCD152}" dt="2022-04-17T00:59:04.868" v="22" actId="14100"/>
          <ac:picMkLst>
            <pc:docMk/>
            <pc:sldMk cId="3167284533" sldId="285"/>
            <ac:picMk id="6" creationId="{317095D0-B6FB-433A-A6BD-2B1D68824D9E}"/>
          </ac:picMkLst>
        </pc:picChg>
        <pc:picChg chg="del">
          <ac:chgData name="Harry, Ms. Emi N." userId="4f8c6b37-275f-4b46-ba2d-a63eacb3b7f9" providerId="ADAL" clId="{43BE5640-0E9D-4ED5-A8EE-379120CCD152}" dt="2022-04-17T00:57:10.431" v="13" actId="478"/>
          <ac:picMkLst>
            <pc:docMk/>
            <pc:sldMk cId="3167284533" sldId="285"/>
            <ac:picMk id="8" creationId="{9CDEFA23-27BD-A690-0A70-345861D66E78}"/>
          </ac:picMkLst>
        </pc:picChg>
        <pc:picChg chg="add del mod">
          <ac:chgData name="Harry, Ms. Emi N." userId="4f8c6b37-275f-4b46-ba2d-a63eacb3b7f9" providerId="ADAL" clId="{43BE5640-0E9D-4ED5-A8EE-379120CCD152}" dt="2022-04-17T02:24:36.405" v="105"/>
          <ac:picMkLst>
            <pc:docMk/>
            <pc:sldMk cId="3167284533" sldId="285"/>
            <ac:picMk id="12" creationId="{06941CDA-68A3-4B23-85B1-81EECC4FED9E}"/>
          </ac:picMkLst>
        </pc:picChg>
        <pc:picChg chg="add del mod">
          <ac:chgData name="Harry, Ms. Emi N." userId="4f8c6b37-275f-4b46-ba2d-a63eacb3b7f9" providerId="ADAL" clId="{43BE5640-0E9D-4ED5-A8EE-379120CCD152}" dt="2022-04-17T02:42:42.997" v="113"/>
          <ac:picMkLst>
            <pc:docMk/>
            <pc:sldMk cId="3167284533" sldId="285"/>
            <ac:picMk id="16" creationId="{D6B28E35-63EF-42EA-91F9-7951A758FF97}"/>
          </ac:picMkLst>
        </pc:picChg>
        <pc:picChg chg="add del mod">
          <ac:chgData name="Harry, Ms. Emi N." userId="4f8c6b37-275f-4b46-ba2d-a63eacb3b7f9" providerId="ADAL" clId="{43BE5640-0E9D-4ED5-A8EE-379120CCD152}" dt="2022-04-17T02:50:00.268" v="117"/>
          <ac:picMkLst>
            <pc:docMk/>
            <pc:sldMk cId="3167284533" sldId="285"/>
            <ac:picMk id="17" creationId="{8AAC2806-46DA-4A8F-A8F9-C157B1B08327}"/>
          </ac:picMkLst>
        </pc:picChg>
        <pc:picChg chg="add del mod">
          <ac:chgData name="Harry, Ms. Emi N." userId="4f8c6b37-275f-4b46-ba2d-a63eacb3b7f9" providerId="ADAL" clId="{43BE5640-0E9D-4ED5-A8EE-379120CCD152}" dt="2022-04-17T02:59:48.674" v="144" actId="478"/>
          <ac:picMkLst>
            <pc:docMk/>
            <pc:sldMk cId="3167284533" sldId="285"/>
            <ac:picMk id="18" creationId="{FBC78CA2-DC93-4B79-B6DB-051B32F22CD0}"/>
          </ac:picMkLst>
        </pc:picChg>
      </pc:sldChg>
      <pc:sldChg chg="modTransition">
        <pc:chgData name="Harry, Ms. Emi N." userId="4f8c6b37-275f-4b46-ba2d-a63eacb3b7f9" providerId="ADAL" clId="{43BE5640-0E9D-4ED5-A8EE-379120CCD152}" dt="2022-04-17T02:32:00.960" v="111"/>
        <pc:sldMkLst>
          <pc:docMk/>
          <pc:sldMk cId="2652872793" sldId="286"/>
        </pc:sldMkLst>
      </pc:sldChg>
      <pc:sldChg chg="modTransition">
        <pc:chgData name="Harry, Ms. Emi N." userId="4f8c6b37-275f-4b46-ba2d-a63eacb3b7f9" providerId="ADAL" clId="{43BE5640-0E9D-4ED5-A8EE-379120CCD152}" dt="2022-04-17T02:32:00.960" v="111"/>
        <pc:sldMkLst>
          <pc:docMk/>
          <pc:sldMk cId="124952343" sldId="288"/>
        </pc:sldMkLst>
      </pc:sldChg>
      <pc:sldChg chg="addSp delSp modSp add mod modTransition delAnim modAnim">
        <pc:chgData name="Harry, Ms. Emi N." userId="4f8c6b37-275f-4b46-ba2d-a63eacb3b7f9" providerId="ADAL" clId="{43BE5640-0E9D-4ED5-A8EE-379120CCD152}" dt="2022-04-17T02:59:41.964" v="143" actId="478"/>
        <pc:sldMkLst>
          <pc:docMk/>
          <pc:sldMk cId="144448793" sldId="289"/>
        </pc:sldMkLst>
        <pc:picChg chg="add mod">
          <ac:chgData name="Harry, Ms. Emi N." userId="4f8c6b37-275f-4b46-ba2d-a63eacb3b7f9" providerId="ADAL" clId="{43BE5640-0E9D-4ED5-A8EE-379120CCD152}" dt="2022-04-17T00:50:05.468" v="6" actId="14100"/>
          <ac:picMkLst>
            <pc:docMk/>
            <pc:sldMk cId="144448793" sldId="289"/>
            <ac:picMk id="4" creationId="{784E4D7E-7076-45B6-A5AA-CD7C03F76081}"/>
          </ac:picMkLst>
        </pc:picChg>
        <pc:picChg chg="add del mod">
          <ac:chgData name="Harry, Ms. Emi N." userId="4f8c6b37-275f-4b46-ba2d-a63eacb3b7f9" providerId="ADAL" clId="{43BE5640-0E9D-4ED5-A8EE-379120CCD152}" dt="2022-04-17T01:41:14.719" v="74"/>
          <ac:picMkLst>
            <pc:docMk/>
            <pc:sldMk cId="144448793" sldId="289"/>
            <ac:picMk id="5" creationId="{753CE2CD-02B0-45CC-B7A3-26BD43AE5492}"/>
          </ac:picMkLst>
        </pc:picChg>
        <pc:picChg chg="add del mod">
          <ac:chgData name="Harry, Ms. Emi N." userId="4f8c6b37-275f-4b46-ba2d-a63eacb3b7f9" providerId="ADAL" clId="{43BE5640-0E9D-4ED5-A8EE-379120CCD152}" dt="2022-04-17T02:01:53.242" v="91"/>
          <ac:picMkLst>
            <pc:docMk/>
            <pc:sldMk cId="144448793" sldId="289"/>
            <ac:picMk id="6" creationId="{3FCBC31F-732B-4EE1-AFC0-3DF47716EB12}"/>
          </ac:picMkLst>
        </pc:picChg>
        <pc:picChg chg="add del mod">
          <ac:chgData name="Harry, Ms. Emi N." userId="4f8c6b37-275f-4b46-ba2d-a63eacb3b7f9" providerId="ADAL" clId="{43BE5640-0E9D-4ED5-A8EE-379120CCD152}" dt="2022-04-17T02:05:22.862" v="95"/>
          <ac:picMkLst>
            <pc:docMk/>
            <pc:sldMk cId="144448793" sldId="289"/>
            <ac:picMk id="7" creationId="{226CD5BF-A8BF-404E-8602-943FBCC6C4F0}"/>
          </ac:picMkLst>
        </pc:picChg>
        <pc:picChg chg="add del mod">
          <ac:chgData name="Harry, Ms. Emi N." userId="4f8c6b37-275f-4b46-ba2d-a63eacb3b7f9" providerId="ADAL" clId="{43BE5640-0E9D-4ED5-A8EE-379120CCD152}" dt="2022-04-17T02:06:24.796" v="97"/>
          <ac:picMkLst>
            <pc:docMk/>
            <pc:sldMk cId="144448793" sldId="289"/>
            <ac:picMk id="8" creationId="{EE1EEB92-784A-473F-8CB8-04EE2A53DA70}"/>
          </ac:picMkLst>
        </pc:picChg>
        <pc:picChg chg="add del mod">
          <ac:chgData name="Harry, Ms. Emi N." userId="4f8c6b37-275f-4b46-ba2d-a63eacb3b7f9" providerId="ADAL" clId="{43BE5640-0E9D-4ED5-A8EE-379120CCD152}" dt="2022-04-17T02:24:36.405" v="105"/>
          <ac:picMkLst>
            <pc:docMk/>
            <pc:sldMk cId="144448793" sldId="289"/>
            <ac:picMk id="9" creationId="{401B8FF2-C3CD-487B-A05D-9AD9CF0AD8AC}"/>
          </ac:picMkLst>
        </pc:picChg>
        <pc:picChg chg="add del mod">
          <ac:chgData name="Harry, Ms. Emi N." userId="4f8c6b37-275f-4b46-ba2d-a63eacb3b7f9" providerId="ADAL" clId="{43BE5640-0E9D-4ED5-A8EE-379120CCD152}" dt="2022-04-17T02:59:41.964" v="143" actId="478"/>
          <ac:picMkLst>
            <pc:docMk/>
            <pc:sldMk cId="144448793" sldId="289"/>
            <ac:picMk id="10" creationId="{38D49735-B3D4-4451-A5AC-F2F409F8E834}"/>
          </ac:picMkLst>
        </pc:picChg>
      </pc:sldChg>
      <pc:sldChg chg="new del">
        <pc:chgData name="Harry, Ms. Emi N." userId="4f8c6b37-275f-4b46-ba2d-a63eacb3b7f9" providerId="ADAL" clId="{43BE5640-0E9D-4ED5-A8EE-379120CCD152}" dt="2022-04-17T00:49:16.393" v="1" actId="680"/>
        <pc:sldMkLst>
          <pc:docMk/>
          <pc:sldMk cId="2992185744" sldId="289"/>
        </pc:sldMkLst>
      </pc:sldChg>
    </pc:docChg>
  </pc:docChgLst>
  <pc:docChgLst>
    <pc:chgData name="Biswal, Ms. Akankshya" userId="S::ab94615n@pace.edu::9f596412-a63d-44de-bb19-fadb68491b05" providerId="AD" clId="Web-{A2012122-9931-4C90-5EA4-E0B3008573E2}"/>
    <pc:docChg chg="modSld">
      <pc:chgData name="Biswal, Ms. Akankshya" userId="S::ab94615n@pace.edu::9f596412-a63d-44de-bb19-fadb68491b05" providerId="AD" clId="Web-{A2012122-9931-4C90-5EA4-E0B3008573E2}" dt="2022-04-26T22:17:01.371" v="0" actId="1076"/>
      <pc:docMkLst>
        <pc:docMk/>
      </pc:docMkLst>
      <pc:sldChg chg="modSp">
        <pc:chgData name="Biswal, Ms. Akankshya" userId="S::ab94615n@pace.edu::9f596412-a63d-44de-bb19-fadb68491b05" providerId="AD" clId="Web-{A2012122-9931-4C90-5EA4-E0B3008573E2}" dt="2022-04-26T22:17:01.371" v="0" actId="1076"/>
        <pc:sldMkLst>
          <pc:docMk/>
          <pc:sldMk cId="2652872793" sldId="286"/>
        </pc:sldMkLst>
        <pc:picChg chg="mod">
          <ac:chgData name="Biswal, Ms. Akankshya" userId="S::ab94615n@pace.edu::9f596412-a63d-44de-bb19-fadb68491b05" providerId="AD" clId="Web-{A2012122-9931-4C90-5EA4-E0B3008573E2}" dt="2022-04-26T22:17:01.371" v="0" actId="1076"/>
          <ac:picMkLst>
            <pc:docMk/>
            <pc:sldMk cId="2652872793" sldId="286"/>
            <ac:picMk id="3" creationId="{2D4A5A80-D448-008F-C301-BA80DDD5180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74886D-F129-4810-BEB8-7F4C5038B7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BA38587-E0D5-479C-9840-8D6A84931D3B}">
      <dgm:prSet/>
      <dgm:spPr/>
      <dgm:t>
        <a:bodyPr/>
        <a:lstStyle/>
        <a:p>
          <a:r>
            <a:rPr lang="en-US"/>
            <a:t>Login to the application.</a:t>
          </a:r>
        </a:p>
      </dgm:t>
    </dgm:pt>
    <dgm:pt modelId="{7A8465F7-59BB-4EFD-8FDE-44E7A0D143E8}" type="parTrans" cxnId="{182FD2DC-CC95-4D5E-BF84-B3813FA1FC06}">
      <dgm:prSet/>
      <dgm:spPr/>
      <dgm:t>
        <a:bodyPr/>
        <a:lstStyle/>
        <a:p>
          <a:endParaRPr lang="en-US"/>
        </a:p>
      </dgm:t>
    </dgm:pt>
    <dgm:pt modelId="{C1411E34-3ACE-4958-BB0B-D3A360974E3E}" type="sibTrans" cxnId="{182FD2DC-CC95-4D5E-BF84-B3813FA1FC06}">
      <dgm:prSet/>
      <dgm:spPr/>
      <dgm:t>
        <a:bodyPr/>
        <a:lstStyle/>
        <a:p>
          <a:endParaRPr lang="en-US"/>
        </a:p>
      </dgm:t>
    </dgm:pt>
    <dgm:pt modelId="{CCFEDC5E-C5A8-4E3B-85A2-D1AFA91AEFD4}">
      <dgm:prSet/>
      <dgm:spPr/>
      <dgm:t>
        <a:bodyPr/>
        <a:lstStyle/>
        <a:p>
          <a:r>
            <a:rPr lang="en-US"/>
            <a:t>Teachers/educators can generate &amp; post questions for assignments .</a:t>
          </a:r>
        </a:p>
      </dgm:t>
    </dgm:pt>
    <dgm:pt modelId="{518ADB95-C491-4F09-BDFC-C707159F75C4}" type="parTrans" cxnId="{97598BD9-2CC8-4F86-BEFD-871DEDD2D565}">
      <dgm:prSet/>
      <dgm:spPr/>
      <dgm:t>
        <a:bodyPr/>
        <a:lstStyle/>
        <a:p>
          <a:endParaRPr lang="en-US"/>
        </a:p>
      </dgm:t>
    </dgm:pt>
    <dgm:pt modelId="{A9E9249B-AC03-4201-8AF5-30BF0951C0CB}" type="sibTrans" cxnId="{97598BD9-2CC8-4F86-BEFD-871DEDD2D565}">
      <dgm:prSet/>
      <dgm:spPr/>
      <dgm:t>
        <a:bodyPr/>
        <a:lstStyle/>
        <a:p>
          <a:endParaRPr lang="en-US"/>
        </a:p>
      </dgm:t>
    </dgm:pt>
    <dgm:pt modelId="{C86E9EF4-6B5E-4055-9D9C-77971B027FF8}">
      <dgm:prSet/>
      <dgm:spPr/>
      <dgm:t>
        <a:bodyPr/>
        <a:lstStyle/>
        <a:p>
          <a:r>
            <a:rPr lang="en-US"/>
            <a:t>Students can solve the assignments  posted by their teachers and submit the assignments.</a:t>
          </a:r>
        </a:p>
      </dgm:t>
    </dgm:pt>
    <dgm:pt modelId="{642BCFF6-AC4B-418D-B4CF-C12EE00E8684}" type="parTrans" cxnId="{39340CD8-4EF4-4360-8D2D-663F8870FDA6}">
      <dgm:prSet/>
      <dgm:spPr/>
      <dgm:t>
        <a:bodyPr/>
        <a:lstStyle/>
        <a:p>
          <a:endParaRPr lang="en-US"/>
        </a:p>
      </dgm:t>
    </dgm:pt>
    <dgm:pt modelId="{107C37CC-0449-401A-A42C-AAB229EFB760}" type="sibTrans" cxnId="{39340CD8-4EF4-4360-8D2D-663F8870FDA6}">
      <dgm:prSet/>
      <dgm:spPr/>
      <dgm:t>
        <a:bodyPr/>
        <a:lstStyle/>
        <a:p>
          <a:endParaRPr lang="en-US"/>
        </a:p>
      </dgm:t>
    </dgm:pt>
    <dgm:pt modelId="{11A2B694-9700-45E0-8C3D-FD53D18F7AEA}">
      <dgm:prSet/>
      <dgm:spPr/>
      <dgm:t>
        <a:bodyPr/>
        <a:lstStyle/>
        <a:p>
          <a:r>
            <a:rPr lang="en-US"/>
            <a:t>Smart Grader would grade the </a:t>
          </a:r>
          <a:r>
            <a:rPr lang="en-US">
              <a:latin typeface="Calibri Light" panose="020F0302020204030204"/>
            </a:rPr>
            <a:t>assignments.</a:t>
          </a:r>
          <a:endParaRPr lang="en-US"/>
        </a:p>
      </dgm:t>
    </dgm:pt>
    <dgm:pt modelId="{48449D7F-9D1D-4580-B0C4-D8100A61A4F8}" type="parTrans" cxnId="{3953473D-A1BA-4DBF-A8E1-AF2346F8296C}">
      <dgm:prSet/>
      <dgm:spPr/>
      <dgm:t>
        <a:bodyPr/>
        <a:lstStyle/>
        <a:p>
          <a:endParaRPr lang="en-US"/>
        </a:p>
      </dgm:t>
    </dgm:pt>
    <dgm:pt modelId="{F84EE3E4-4807-4723-8AD1-7FD5175C0A9A}" type="sibTrans" cxnId="{3953473D-A1BA-4DBF-A8E1-AF2346F8296C}">
      <dgm:prSet/>
      <dgm:spPr/>
      <dgm:t>
        <a:bodyPr/>
        <a:lstStyle/>
        <a:p>
          <a:endParaRPr lang="en-US"/>
        </a:p>
      </dgm:t>
    </dgm:pt>
    <dgm:pt modelId="{A3BD38DE-86D5-4D32-8B01-E91409506601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Grading system is available for both Math and English based assignment questions.</a:t>
          </a:r>
          <a:endParaRPr lang="en-US"/>
        </a:p>
      </dgm:t>
    </dgm:pt>
    <dgm:pt modelId="{3718EF53-105D-4180-B835-072795D09454}" type="parTrans" cxnId="{FF25E45A-9CD3-4057-A3AD-3EECE99182DA}">
      <dgm:prSet/>
      <dgm:spPr/>
      <dgm:t>
        <a:bodyPr/>
        <a:lstStyle/>
        <a:p>
          <a:endParaRPr lang="en-US"/>
        </a:p>
      </dgm:t>
    </dgm:pt>
    <dgm:pt modelId="{8C94F6D4-825E-41C2-AA40-348534A487A6}" type="sibTrans" cxnId="{FF25E45A-9CD3-4057-A3AD-3EECE99182DA}">
      <dgm:prSet/>
      <dgm:spPr/>
      <dgm:t>
        <a:bodyPr/>
        <a:lstStyle/>
        <a:p>
          <a:endParaRPr lang="en-US"/>
        </a:p>
      </dgm:t>
    </dgm:pt>
    <dgm:pt modelId="{56EACE56-167D-46EC-AF72-15A9B0616D19}" type="pres">
      <dgm:prSet presAssocID="{B274886D-F129-4810-BEB8-7F4C5038B7F9}" presName="linear" presStyleCnt="0">
        <dgm:presLayoutVars>
          <dgm:animLvl val="lvl"/>
          <dgm:resizeHandles val="exact"/>
        </dgm:presLayoutVars>
      </dgm:prSet>
      <dgm:spPr/>
    </dgm:pt>
    <dgm:pt modelId="{9022863A-690B-4CE8-A7FD-A9E6417F167B}" type="pres">
      <dgm:prSet presAssocID="{4BA38587-E0D5-479C-9840-8D6A84931D3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74F837D-06C1-49A7-B5E4-5053005F7BC0}" type="pres">
      <dgm:prSet presAssocID="{C1411E34-3ACE-4958-BB0B-D3A360974E3E}" presName="spacer" presStyleCnt="0"/>
      <dgm:spPr/>
    </dgm:pt>
    <dgm:pt modelId="{DDBECF4F-C2E2-4732-933D-5F377592BB8E}" type="pres">
      <dgm:prSet presAssocID="{CCFEDC5E-C5A8-4E3B-85A2-D1AFA91AEFD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F3D07DD-4E9F-4763-AA22-94C4608D76DD}" type="pres">
      <dgm:prSet presAssocID="{A9E9249B-AC03-4201-8AF5-30BF0951C0CB}" presName="spacer" presStyleCnt="0"/>
      <dgm:spPr/>
    </dgm:pt>
    <dgm:pt modelId="{829C9512-4945-47B3-B091-3D4E19DB66DE}" type="pres">
      <dgm:prSet presAssocID="{C86E9EF4-6B5E-4055-9D9C-77971B027FF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12F5776-1E7B-4731-8E06-6CFF0A588F89}" type="pres">
      <dgm:prSet presAssocID="{107C37CC-0449-401A-A42C-AAB229EFB760}" presName="spacer" presStyleCnt="0"/>
      <dgm:spPr/>
    </dgm:pt>
    <dgm:pt modelId="{10C37B91-B3DC-4C81-B050-F480595AF767}" type="pres">
      <dgm:prSet presAssocID="{11A2B694-9700-45E0-8C3D-FD53D18F7AE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7901CDA-13BA-4BB1-9F3F-BE602D49E40C}" type="pres">
      <dgm:prSet presAssocID="{F84EE3E4-4807-4723-8AD1-7FD5175C0A9A}" presName="spacer" presStyleCnt="0"/>
      <dgm:spPr/>
    </dgm:pt>
    <dgm:pt modelId="{A7B4CE1B-150C-4C08-BF2D-3A41A3E99982}" type="pres">
      <dgm:prSet presAssocID="{A3BD38DE-86D5-4D32-8B01-E9140950660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953473D-A1BA-4DBF-A8E1-AF2346F8296C}" srcId="{B274886D-F129-4810-BEB8-7F4C5038B7F9}" destId="{11A2B694-9700-45E0-8C3D-FD53D18F7AEA}" srcOrd="3" destOrd="0" parTransId="{48449D7F-9D1D-4580-B0C4-D8100A61A4F8}" sibTransId="{F84EE3E4-4807-4723-8AD1-7FD5175C0A9A}"/>
    <dgm:cxn modelId="{1AF9886E-FB99-49CD-9CE0-7F741A05034A}" type="presOf" srcId="{CCFEDC5E-C5A8-4E3B-85A2-D1AFA91AEFD4}" destId="{DDBECF4F-C2E2-4732-933D-5F377592BB8E}" srcOrd="0" destOrd="0" presId="urn:microsoft.com/office/officeart/2005/8/layout/vList2"/>
    <dgm:cxn modelId="{0D26CF76-0695-4E36-B291-149DFF22BA05}" type="presOf" srcId="{B274886D-F129-4810-BEB8-7F4C5038B7F9}" destId="{56EACE56-167D-46EC-AF72-15A9B0616D19}" srcOrd="0" destOrd="0" presId="urn:microsoft.com/office/officeart/2005/8/layout/vList2"/>
    <dgm:cxn modelId="{FF25E45A-9CD3-4057-A3AD-3EECE99182DA}" srcId="{B274886D-F129-4810-BEB8-7F4C5038B7F9}" destId="{A3BD38DE-86D5-4D32-8B01-E91409506601}" srcOrd="4" destOrd="0" parTransId="{3718EF53-105D-4180-B835-072795D09454}" sibTransId="{8C94F6D4-825E-41C2-AA40-348534A487A6}"/>
    <dgm:cxn modelId="{2C37968E-3A76-469A-B848-74862D3A09BE}" type="presOf" srcId="{C86E9EF4-6B5E-4055-9D9C-77971B027FF8}" destId="{829C9512-4945-47B3-B091-3D4E19DB66DE}" srcOrd="0" destOrd="0" presId="urn:microsoft.com/office/officeart/2005/8/layout/vList2"/>
    <dgm:cxn modelId="{39340CD8-4EF4-4360-8D2D-663F8870FDA6}" srcId="{B274886D-F129-4810-BEB8-7F4C5038B7F9}" destId="{C86E9EF4-6B5E-4055-9D9C-77971B027FF8}" srcOrd="2" destOrd="0" parTransId="{642BCFF6-AC4B-418D-B4CF-C12EE00E8684}" sibTransId="{107C37CC-0449-401A-A42C-AAB229EFB760}"/>
    <dgm:cxn modelId="{97598BD9-2CC8-4F86-BEFD-871DEDD2D565}" srcId="{B274886D-F129-4810-BEB8-7F4C5038B7F9}" destId="{CCFEDC5E-C5A8-4E3B-85A2-D1AFA91AEFD4}" srcOrd="1" destOrd="0" parTransId="{518ADB95-C491-4F09-BDFC-C707159F75C4}" sibTransId="{A9E9249B-AC03-4201-8AF5-30BF0951C0CB}"/>
    <dgm:cxn modelId="{182FD2DC-CC95-4D5E-BF84-B3813FA1FC06}" srcId="{B274886D-F129-4810-BEB8-7F4C5038B7F9}" destId="{4BA38587-E0D5-479C-9840-8D6A84931D3B}" srcOrd="0" destOrd="0" parTransId="{7A8465F7-59BB-4EFD-8FDE-44E7A0D143E8}" sibTransId="{C1411E34-3ACE-4958-BB0B-D3A360974E3E}"/>
    <dgm:cxn modelId="{E90016E4-EC95-4EBC-BABB-DC9A3C183BDB}" type="presOf" srcId="{4BA38587-E0D5-479C-9840-8D6A84931D3B}" destId="{9022863A-690B-4CE8-A7FD-A9E6417F167B}" srcOrd="0" destOrd="0" presId="urn:microsoft.com/office/officeart/2005/8/layout/vList2"/>
    <dgm:cxn modelId="{738EEAE7-E664-4FAA-855B-DBC4DD8C7171}" type="presOf" srcId="{A3BD38DE-86D5-4D32-8B01-E91409506601}" destId="{A7B4CE1B-150C-4C08-BF2D-3A41A3E99982}" srcOrd="0" destOrd="0" presId="urn:microsoft.com/office/officeart/2005/8/layout/vList2"/>
    <dgm:cxn modelId="{6E4FD1E8-4352-41BA-815B-B6E1170E6A34}" type="presOf" srcId="{11A2B694-9700-45E0-8C3D-FD53D18F7AEA}" destId="{10C37B91-B3DC-4C81-B050-F480595AF767}" srcOrd="0" destOrd="0" presId="urn:microsoft.com/office/officeart/2005/8/layout/vList2"/>
    <dgm:cxn modelId="{418EC869-AB1B-426B-9E1C-6A8E83B989B9}" type="presParOf" srcId="{56EACE56-167D-46EC-AF72-15A9B0616D19}" destId="{9022863A-690B-4CE8-A7FD-A9E6417F167B}" srcOrd="0" destOrd="0" presId="urn:microsoft.com/office/officeart/2005/8/layout/vList2"/>
    <dgm:cxn modelId="{06A9D101-0604-49B0-ADC8-0A0DCB2EA233}" type="presParOf" srcId="{56EACE56-167D-46EC-AF72-15A9B0616D19}" destId="{374F837D-06C1-49A7-B5E4-5053005F7BC0}" srcOrd="1" destOrd="0" presId="urn:microsoft.com/office/officeart/2005/8/layout/vList2"/>
    <dgm:cxn modelId="{1E7F7B25-5B62-48FE-B6EC-F29FD93601FB}" type="presParOf" srcId="{56EACE56-167D-46EC-AF72-15A9B0616D19}" destId="{DDBECF4F-C2E2-4732-933D-5F377592BB8E}" srcOrd="2" destOrd="0" presId="urn:microsoft.com/office/officeart/2005/8/layout/vList2"/>
    <dgm:cxn modelId="{AFDF53EE-FF5B-47DB-A1F5-209E0C9E4758}" type="presParOf" srcId="{56EACE56-167D-46EC-AF72-15A9B0616D19}" destId="{3F3D07DD-4E9F-4763-AA22-94C4608D76DD}" srcOrd="3" destOrd="0" presId="urn:microsoft.com/office/officeart/2005/8/layout/vList2"/>
    <dgm:cxn modelId="{8A55A389-86C7-4A81-9A75-A51B01554B6D}" type="presParOf" srcId="{56EACE56-167D-46EC-AF72-15A9B0616D19}" destId="{829C9512-4945-47B3-B091-3D4E19DB66DE}" srcOrd="4" destOrd="0" presId="urn:microsoft.com/office/officeart/2005/8/layout/vList2"/>
    <dgm:cxn modelId="{BE594E71-1EA0-4DB8-8E4F-56E7E3A9096B}" type="presParOf" srcId="{56EACE56-167D-46EC-AF72-15A9B0616D19}" destId="{912F5776-1E7B-4731-8E06-6CFF0A588F89}" srcOrd="5" destOrd="0" presId="urn:microsoft.com/office/officeart/2005/8/layout/vList2"/>
    <dgm:cxn modelId="{FF5D801E-2694-40DF-B339-64D64A0889E0}" type="presParOf" srcId="{56EACE56-167D-46EC-AF72-15A9B0616D19}" destId="{10C37B91-B3DC-4C81-B050-F480595AF767}" srcOrd="6" destOrd="0" presId="urn:microsoft.com/office/officeart/2005/8/layout/vList2"/>
    <dgm:cxn modelId="{45292AD6-008E-4D8E-A9DF-19777A96FDFF}" type="presParOf" srcId="{56EACE56-167D-46EC-AF72-15A9B0616D19}" destId="{97901CDA-13BA-4BB1-9F3F-BE602D49E40C}" srcOrd="7" destOrd="0" presId="urn:microsoft.com/office/officeart/2005/8/layout/vList2"/>
    <dgm:cxn modelId="{F702987A-92A7-487B-A60F-2999D6D2E7AD}" type="presParOf" srcId="{56EACE56-167D-46EC-AF72-15A9B0616D19}" destId="{A7B4CE1B-150C-4C08-BF2D-3A41A3E9998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22863A-690B-4CE8-A7FD-A9E6417F167B}">
      <dsp:nvSpPr>
        <dsp:cNvPr id="0" name=""/>
        <dsp:cNvSpPr/>
      </dsp:nvSpPr>
      <dsp:spPr>
        <a:xfrm>
          <a:off x="0" y="78172"/>
          <a:ext cx="10711541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Login to the application.</a:t>
          </a:r>
        </a:p>
      </dsp:txBody>
      <dsp:txXfrm>
        <a:off x="54298" y="132470"/>
        <a:ext cx="10602945" cy="1003708"/>
      </dsp:txXfrm>
    </dsp:sp>
    <dsp:sp modelId="{DDBECF4F-C2E2-4732-933D-5F377592BB8E}">
      <dsp:nvSpPr>
        <dsp:cNvPr id="0" name=""/>
        <dsp:cNvSpPr/>
      </dsp:nvSpPr>
      <dsp:spPr>
        <a:xfrm>
          <a:off x="0" y="1271116"/>
          <a:ext cx="10711541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Teachers/educators can generate &amp; post questions for assignments .</a:t>
          </a:r>
        </a:p>
      </dsp:txBody>
      <dsp:txXfrm>
        <a:off x="54298" y="1325414"/>
        <a:ext cx="10602945" cy="1003708"/>
      </dsp:txXfrm>
    </dsp:sp>
    <dsp:sp modelId="{829C9512-4945-47B3-B091-3D4E19DB66DE}">
      <dsp:nvSpPr>
        <dsp:cNvPr id="0" name=""/>
        <dsp:cNvSpPr/>
      </dsp:nvSpPr>
      <dsp:spPr>
        <a:xfrm>
          <a:off x="0" y="2464061"/>
          <a:ext cx="10711541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Students can solve the assignments  posted by their teachers and submit the assignments.</a:t>
          </a:r>
        </a:p>
      </dsp:txBody>
      <dsp:txXfrm>
        <a:off x="54298" y="2518359"/>
        <a:ext cx="10602945" cy="1003708"/>
      </dsp:txXfrm>
    </dsp:sp>
    <dsp:sp modelId="{10C37B91-B3DC-4C81-B050-F480595AF767}">
      <dsp:nvSpPr>
        <dsp:cNvPr id="0" name=""/>
        <dsp:cNvSpPr/>
      </dsp:nvSpPr>
      <dsp:spPr>
        <a:xfrm>
          <a:off x="0" y="3657005"/>
          <a:ext cx="10711541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Smart Grader would grade the </a:t>
          </a:r>
          <a:r>
            <a:rPr lang="en-US" sz="2800" kern="1200">
              <a:latin typeface="Calibri Light" panose="020F0302020204030204"/>
            </a:rPr>
            <a:t>assignments.</a:t>
          </a:r>
          <a:endParaRPr lang="en-US" sz="2800" kern="1200"/>
        </a:p>
      </dsp:txBody>
      <dsp:txXfrm>
        <a:off x="54298" y="3711303"/>
        <a:ext cx="10602945" cy="1003708"/>
      </dsp:txXfrm>
    </dsp:sp>
    <dsp:sp modelId="{A7B4CE1B-150C-4C08-BF2D-3A41A3E99982}">
      <dsp:nvSpPr>
        <dsp:cNvPr id="0" name=""/>
        <dsp:cNvSpPr/>
      </dsp:nvSpPr>
      <dsp:spPr>
        <a:xfrm>
          <a:off x="0" y="4849950"/>
          <a:ext cx="10711541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 Light" panose="020F0302020204030204"/>
            </a:rPr>
            <a:t>Grading system is available for both Math and English based assignment questions.</a:t>
          </a:r>
          <a:endParaRPr lang="en-US" sz="2800" kern="1200"/>
        </a:p>
      </dsp:txBody>
      <dsp:txXfrm>
        <a:off x="54298" y="4904248"/>
        <a:ext cx="10602945" cy="1003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25AF5-F9E5-4410-B4BC-CB88E5F0DE45}" type="datetimeFigureOut">
              <a:t>5/3/2022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C2FC3-B463-436D-B693-4F48356418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70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Project Description and Project Components</a:t>
            </a:r>
          </a:p>
          <a:p>
            <a:r>
              <a:rPr lang="en-US">
                <a:cs typeface="Calibri"/>
              </a:rPr>
              <a:t>Technologies used in the project</a:t>
            </a:r>
          </a:p>
          <a:p>
            <a:r>
              <a:rPr lang="en-US">
                <a:cs typeface="Calibri"/>
              </a:rPr>
              <a:t>Market Analysis</a:t>
            </a:r>
          </a:p>
          <a:p>
            <a:r>
              <a:rPr lang="en-US">
                <a:cs typeface="Calibri"/>
              </a:rPr>
              <a:t>User personas</a:t>
            </a:r>
          </a:p>
          <a:p>
            <a:r>
              <a:rPr lang="en-US">
                <a:cs typeface="Calibri"/>
              </a:rPr>
              <a:t>Milestone timeline</a:t>
            </a:r>
          </a:p>
          <a:p>
            <a:r>
              <a:rPr lang="en-US">
                <a:cs typeface="Calibri"/>
              </a:rPr>
              <a:t>Retrospective: things that worked 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E34F0-4A82-4434-B245-45649968E36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3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897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7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48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7DE-61AE-4BC6-A87E-9454F8FD646E}" type="datetimeFigureOut">
              <a:rPr lang="en-US" dirty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38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959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7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87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8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5/3/2022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1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6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4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732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govleaders.org/academy/product-owner/lesson-4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photostock.deviantart.com/art/Digital-Diagram-Business-and-Technology-425009634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general-management-principles-project-management-contex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cophilo.fr/dissertation/faire-une-conclusion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general-management-principles-project-management-contex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2018.igem.org/Team:NCTU_Formosa/Project/Descriptio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licyoptions.irpp.org/magazines/january-2020/technology-isnt-shaping-work-the-way-we-think/technology-isnt-shaping-work-the-way-we-think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Neon colored waves lined with dots">
            <a:extLst>
              <a:ext uri="{FF2B5EF4-FFF2-40B4-BE49-F238E27FC236}">
                <a16:creationId xmlns:a16="http://schemas.microsoft.com/office/drawing/2014/main" id="{15A1B1BD-F6EA-48F4-8B21-CA6A45D3A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6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1238" y="726641"/>
            <a:ext cx="9678796" cy="3187427"/>
          </a:xfrm>
        </p:spPr>
        <p:txBody>
          <a:bodyPr>
            <a:normAutofit/>
          </a:bodyPr>
          <a:lstStyle/>
          <a:p>
            <a:pPr algn="r"/>
            <a:r>
              <a:rPr lang="en-US" sz="9600" b="1">
                <a:latin typeface="Franklin Gothic Medium"/>
                <a:ea typeface="+mj-lt"/>
                <a:cs typeface="+mj-lt"/>
              </a:rPr>
              <a:t>SMART GRADER</a:t>
            </a:r>
            <a:endParaRPr lang="en-US">
              <a:latin typeface="Franklin Gothic Medium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2957" y="4069781"/>
            <a:ext cx="7659021" cy="6918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200" b="1">
                <a:ea typeface="+mj-lt"/>
                <a:cs typeface="+mj-lt"/>
              </a:rPr>
              <a:t>SPRING 2022 CAPSTONE PROJECT | DELIVERABLE-7</a:t>
            </a:r>
            <a:endParaRPr lang="en-US" sz="2200">
              <a:solidFill>
                <a:srgbClr val="FFFFFF"/>
              </a:solidFill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ADFCF-4820-4BC5-AF0C-EB0F766B07F6}"/>
              </a:ext>
            </a:extLst>
          </p:cNvPr>
          <p:cNvSpPr txBox="1"/>
          <p:nvPr/>
        </p:nvSpPr>
        <p:spPr>
          <a:xfrm>
            <a:off x="7617919" y="5581250"/>
            <a:ext cx="43128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GUIDED BY-PROF.HENRY WONG</a:t>
            </a:r>
          </a:p>
        </p:txBody>
      </p:sp>
    </p:spTree>
    <p:extLst>
      <p:ext uri="{BB962C8B-B14F-4D97-AF65-F5344CB8AC3E}">
        <p14:creationId xmlns:p14="http://schemas.microsoft.com/office/powerpoint/2010/main" val="2969663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Free stock photo of architectural design, architecture ...">
            <a:extLst>
              <a:ext uri="{FF2B5EF4-FFF2-40B4-BE49-F238E27FC236}">
                <a16:creationId xmlns:a16="http://schemas.microsoft.com/office/drawing/2014/main" id="{9DC53A91-4638-2982-3D50-69B7ED66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89" b="95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FC87BE-3E63-25FA-A31E-9C7BEB4B4482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SPRINT 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1D282-B6EF-A102-4F52-7DF295694AE5}"/>
              </a:ext>
            </a:extLst>
          </p:cNvPr>
          <p:cNvSpPr txBox="1"/>
          <p:nvPr/>
        </p:nvSpPr>
        <p:spPr>
          <a:xfrm>
            <a:off x="10397778" y="6446904"/>
            <a:ext cx="1616209" cy="36933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JOSE SALCEDO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34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50259"/>
              </p:ext>
            </p:extLst>
          </p:nvPr>
        </p:nvGraphicFramePr>
        <p:xfrm>
          <a:off x="188685" y="457200"/>
          <a:ext cx="11817766" cy="624148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30340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1024241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5386809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853907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2122469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</a:tblGrid>
              <a:tr h="591610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 Key​​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Story/Task Points​​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Priority​​/Status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8726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Story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Key-38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As a Student, I want to  navigate to the English section in the Menu Tab.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8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Highest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2351859272"/>
                  </a:ext>
                </a:extLst>
              </a:tr>
              <a:tr h="8726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Story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Key-39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As a Student, I want to insert/update answer in the English section.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5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55776360"/>
                  </a:ext>
                </a:extLst>
              </a:tr>
              <a:tr h="1168430"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 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Key-31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Adding student English routes  for student account.</a:t>
                      </a:r>
                    </a:p>
                    <a:p>
                      <a:pPr marL="0" lvl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just" defTabSz="914400" rtl="0" eaLnBrk="1" fontAlgn="base" latinLnBrk="0" hangingPunct="1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5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4" marR="75274" marT="37637" marB="37637"/>
                </a:tc>
                <a:extLst>
                  <a:ext uri="{0D108BD9-81ED-4DB2-BD59-A6C34878D82A}">
                    <a16:rowId xmlns:a16="http://schemas.microsoft.com/office/drawing/2014/main" val="1787984450"/>
                  </a:ext>
                </a:extLst>
              </a:tr>
              <a:tr h="872625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Key-32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Built student-English html.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4" marR="75274" marT="37637" marB="37637"/>
                </a:tc>
                <a:extLst>
                  <a:ext uri="{0D108BD9-81ED-4DB2-BD59-A6C34878D82A}">
                    <a16:rowId xmlns:a16="http://schemas.microsoft.com/office/drawing/2014/main" val="499859023"/>
                  </a:ext>
                </a:extLst>
              </a:tr>
              <a:tr h="990947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Key-33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Built backend functionality to insert answer for student account.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just" defTabSz="914400" rtl="0" eaLnBrk="1" fontAlgn="base" latinLnBrk="0" hangingPunct="1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extLst>
                  <a:ext uri="{0D108BD9-81ED-4DB2-BD59-A6C34878D82A}">
                    <a16:rowId xmlns:a16="http://schemas.microsoft.com/office/drawing/2014/main" val="1728701618"/>
                  </a:ext>
                </a:extLst>
              </a:tr>
              <a:tr h="872625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Key-34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Built backend functionality to update answer for student account.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extLst>
                  <a:ext uri="{0D108BD9-81ED-4DB2-BD59-A6C34878D82A}">
                    <a16:rowId xmlns:a16="http://schemas.microsoft.com/office/drawing/2014/main" val="31615728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81D14C-D4F7-1427-BE82-F2215EDEEC02}"/>
              </a:ext>
            </a:extLst>
          </p:cNvPr>
          <p:cNvSpPr txBox="1"/>
          <p:nvPr/>
        </p:nvSpPr>
        <p:spPr>
          <a:xfrm>
            <a:off x="3185886" y="-65315"/>
            <a:ext cx="69378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Completed Task/Stories for Sprint-7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6C5A49-18D5-20F4-2725-7CBAE94EE769}"/>
              </a:ext>
            </a:extLst>
          </p:cNvPr>
          <p:cNvSpPr txBox="1"/>
          <p:nvPr/>
        </p:nvSpPr>
        <p:spPr>
          <a:xfrm>
            <a:off x="10372165" y="6344450"/>
            <a:ext cx="1616209" cy="36933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JOSE SALCEDO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11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86989"/>
              </p:ext>
            </p:extLst>
          </p:nvPr>
        </p:nvGraphicFramePr>
        <p:xfrm>
          <a:off x="188685" y="551542"/>
          <a:ext cx="11817766" cy="580397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30340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1024241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5386809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853907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2122469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</a:tblGrid>
              <a:tr h="778107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 Key​​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Story/Task Points​​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Priority​​/Status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11449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Key-42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To display Math and English Test Result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8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Highest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2351859272"/>
                  </a:ext>
                </a:extLst>
              </a:tr>
              <a:tr h="11449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Key-43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effectLst/>
                          <a:latin typeface="Calibri"/>
                        </a:rPr>
                        <a:t>Setting up an NLP pipeline to compare and grade users answers with ML generated results.</a:t>
                      </a:r>
                      <a:endParaRPr lang="en-US"/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5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55776360"/>
                  </a:ext>
                </a:extLst>
              </a:tr>
              <a:tr h="1202028"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 Story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Key-40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As an educator I should be able to see the grades of the student for the assignment I have provides for Math.</a:t>
                      </a:r>
                    </a:p>
                    <a:p>
                      <a:pPr marL="0" lvl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just" defTabSz="914400" rtl="0" eaLnBrk="1" fontAlgn="base" latinLnBrk="0" hangingPunct="1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4" marR="75274" marT="37637" marB="37637"/>
                </a:tc>
                <a:extLst>
                  <a:ext uri="{0D108BD9-81ED-4DB2-BD59-A6C34878D82A}">
                    <a16:rowId xmlns:a16="http://schemas.microsoft.com/office/drawing/2014/main" val="1787984450"/>
                  </a:ext>
                </a:extLst>
              </a:tr>
              <a:tr h="1533982"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Story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Key-41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500" b="0" i="0" u="none" strike="noStrike" kern="1200" noProof="0">
                          <a:solidFill>
                            <a:schemeClr val="dk1"/>
                          </a:solidFill>
                          <a:effectLst/>
                        </a:rPr>
                        <a:t>As an educator I should be able to see the grades of the student for the assignment I have provides for English.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133259695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81D14C-D4F7-1427-BE82-F2215EDEEC02}"/>
              </a:ext>
            </a:extLst>
          </p:cNvPr>
          <p:cNvSpPr txBox="1"/>
          <p:nvPr/>
        </p:nvSpPr>
        <p:spPr>
          <a:xfrm>
            <a:off x="3185886" y="-65315"/>
            <a:ext cx="69378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 Tasks To Be Completed in Sprint-8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D614DA-13DA-15CA-ACFC-F8BC3561D074}"/>
              </a:ext>
            </a:extLst>
          </p:cNvPr>
          <p:cNvSpPr txBox="1"/>
          <p:nvPr/>
        </p:nvSpPr>
        <p:spPr>
          <a:xfrm>
            <a:off x="10397778" y="6299627"/>
            <a:ext cx="1603402" cy="36933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JOSE SALCEDO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7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Black pen against a sheet with shaded numbers">
            <a:extLst>
              <a:ext uri="{FF2B5EF4-FFF2-40B4-BE49-F238E27FC236}">
                <a16:creationId xmlns:a16="http://schemas.microsoft.com/office/drawing/2014/main" id="{54641805-111C-3347-8A8A-3DFDA5DCA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28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B39B37-5A32-566A-6CBC-11C3B459DF47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SPRINT-7 TEST CASES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0B3B1-A8AE-0A57-893F-531412F888AC}"/>
              </a:ext>
            </a:extLst>
          </p:cNvPr>
          <p:cNvSpPr txBox="1"/>
          <p:nvPr/>
        </p:nvSpPr>
        <p:spPr>
          <a:xfrm>
            <a:off x="9654988" y="64917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RITHVIK SUBRAMANYA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72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CBD38D-E5E9-31A8-7E0D-2623EF953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135313"/>
              </p:ext>
            </p:extLst>
          </p:nvPr>
        </p:nvGraphicFramePr>
        <p:xfrm>
          <a:off x="79828" y="145142"/>
          <a:ext cx="12051680" cy="663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154">
                  <a:extLst>
                    <a:ext uri="{9D8B030D-6E8A-4147-A177-3AD203B41FA5}">
                      <a16:colId xmlns:a16="http://schemas.microsoft.com/office/drawing/2014/main" val="29016960"/>
                    </a:ext>
                  </a:extLst>
                </a:gridCol>
                <a:gridCol w="689249">
                  <a:extLst>
                    <a:ext uri="{9D8B030D-6E8A-4147-A177-3AD203B41FA5}">
                      <a16:colId xmlns:a16="http://schemas.microsoft.com/office/drawing/2014/main" val="1997599066"/>
                    </a:ext>
                  </a:extLst>
                </a:gridCol>
                <a:gridCol w="1021161">
                  <a:extLst>
                    <a:ext uri="{9D8B030D-6E8A-4147-A177-3AD203B41FA5}">
                      <a16:colId xmlns:a16="http://schemas.microsoft.com/office/drawing/2014/main" val="4203611424"/>
                    </a:ext>
                  </a:extLst>
                </a:gridCol>
                <a:gridCol w="1961138">
                  <a:extLst>
                    <a:ext uri="{9D8B030D-6E8A-4147-A177-3AD203B41FA5}">
                      <a16:colId xmlns:a16="http://schemas.microsoft.com/office/drawing/2014/main" val="1512480641"/>
                    </a:ext>
                  </a:extLst>
                </a:gridCol>
                <a:gridCol w="2208203">
                  <a:extLst>
                    <a:ext uri="{9D8B030D-6E8A-4147-A177-3AD203B41FA5}">
                      <a16:colId xmlns:a16="http://schemas.microsoft.com/office/drawing/2014/main" val="2650531435"/>
                    </a:ext>
                  </a:extLst>
                </a:gridCol>
                <a:gridCol w="3936190">
                  <a:extLst>
                    <a:ext uri="{9D8B030D-6E8A-4147-A177-3AD203B41FA5}">
                      <a16:colId xmlns:a16="http://schemas.microsoft.com/office/drawing/2014/main" val="504717908"/>
                    </a:ext>
                  </a:extLst>
                </a:gridCol>
                <a:gridCol w="992585">
                  <a:extLst>
                    <a:ext uri="{9D8B030D-6E8A-4147-A177-3AD203B41FA5}">
                      <a16:colId xmlns:a16="http://schemas.microsoft.com/office/drawing/2014/main" val="388053784"/>
                    </a:ext>
                  </a:extLst>
                </a:gridCol>
              </a:tblGrid>
              <a:tr h="1746128">
                <a:tc>
                  <a:txBody>
                    <a:bodyPr/>
                    <a:lstStyle/>
                    <a:p>
                      <a:pPr marL="0" algn="ctr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 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CASES ​</a:t>
                      </a:r>
                    </a:p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TEST CASES​​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DATA​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EXPECTED RESULTS​​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 RESULT​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Pass/Fail​​</a:t>
                      </a: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1538851315"/>
                  </a:ext>
                </a:extLst>
              </a:tr>
              <a:tr h="2115228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Input Page</a:t>
                      </a: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(Test ID-38)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Key-38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Subject button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Users in the student account should be able to navigate to the English tab in the subject's menu.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Every user in the student profile should be able to access the English subject tab.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Students can now navigate to the English tab in the subject's menu.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Pass​​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2585896661"/>
                  </a:ext>
                </a:extLst>
              </a:tr>
              <a:tr h="2626290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​Input page</a:t>
                      </a: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(Test ID-39)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Key-39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Answer Field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Users in the student account should be able to insert the English answers for the assignment.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US" sz="1800">
                        <a:effectLst/>
                      </a:endParaRP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Every user in the student profile should be able to insert answer to the English questions.</a:t>
                      </a:r>
                      <a:endParaRPr lang="en-US" sz="1800">
                        <a:effectLst/>
                      </a:endParaRPr>
                    </a:p>
                    <a:p>
                      <a:pPr rtl="0" fontAlgn="base"/>
                      <a:endParaRPr lang="en-US" sz="1800">
                        <a:effectLst/>
                      </a:endParaRP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Students can now insert answer to the English questions in the answer field.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Pass​​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584483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695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CBD38D-E5E9-31A8-7E0D-2623EF953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468394"/>
              </p:ext>
            </p:extLst>
          </p:nvPr>
        </p:nvGraphicFramePr>
        <p:xfrm>
          <a:off x="76840" y="275344"/>
          <a:ext cx="12051678" cy="4443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153">
                  <a:extLst>
                    <a:ext uri="{9D8B030D-6E8A-4147-A177-3AD203B41FA5}">
                      <a16:colId xmlns:a16="http://schemas.microsoft.com/office/drawing/2014/main" val="29016960"/>
                    </a:ext>
                  </a:extLst>
                </a:gridCol>
                <a:gridCol w="689249">
                  <a:extLst>
                    <a:ext uri="{9D8B030D-6E8A-4147-A177-3AD203B41FA5}">
                      <a16:colId xmlns:a16="http://schemas.microsoft.com/office/drawing/2014/main" val="1997599066"/>
                    </a:ext>
                  </a:extLst>
                </a:gridCol>
                <a:gridCol w="1021160">
                  <a:extLst>
                    <a:ext uri="{9D8B030D-6E8A-4147-A177-3AD203B41FA5}">
                      <a16:colId xmlns:a16="http://schemas.microsoft.com/office/drawing/2014/main" val="4203611424"/>
                    </a:ext>
                  </a:extLst>
                </a:gridCol>
                <a:gridCol w="2074689">
                  <a:extLst>
                    <a:ext uri="{9D8B030D-6E8A-4147-A177-3AD203B41FA5}">
                      <a16:colId xmlns:a16="http://schemas.microsoft.com/office/drawing/2014/main" val="1512480641"/>
                    </a:ext>
                  </a:extLst>
                </a:gridCol>
                <a:gridCol w="2094652">
                  <a:extLst>
                    <a:ext uri="{9D8B030D-6E8A-4147-A177-3AD203B41FA5}">
                      <a16:colId xmlns:a16="http://schemas.microsoft.com/office/drawing/2014/main" val="2650531435"/>
                    </a:ext>
                  </a:extLst>
                </a:gridCol>
                <a:gridCol w="3936190">
                  <a:extLst>
                    <a:ext uri="{9D8B030D-6E8A-4147-A177-3AD203B41FA5}">
                      <a16:colId xmlns:a16="http://schemas.microsoft.com/office/drawing/2014/main" val="504717908"/>
                    </a:ext>
                  </a:extLst>
                </a:gridCol>
                <a:gridCol w="992585">
                  <a:extLst>
                    <a:ext uri="{9D8B030D-6E8A-4147-A177-3AD203B41FA5}">
                      <a16:colId xmlns:a16="http://schemas.microsoft.com/office/drawing/2014/main" val="388053784"/>
                    </a:ext>
                  </a:extLst>
                </a:gridCol>
              </a:tblGrid>
              <a:tr h="1924027">
                <a:tc>
                  <a:txBody>
                    <a:bodyPr/>
                    <a:lstStyle/>
                    <a:p>
                      <a:pPr marL="0" algn="ctr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 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CASES ​</a:t>
                      </a:r>
                    </a:p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TEST CASES​​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DATA​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EXPECTED RESULTS​​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 RESULT​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Pass/Fail​​</a:t>
                      </a: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1538851315"/>
                  </a:ext>
                </a:extLst>
              </a:tr>
              <a:tr h="2519559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Input Page</a:t>
                      </a: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(Test ID-40)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Key-39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Update 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button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Users in the student account should be able to update the English answer for the assignment.</a:t>
                      </a:r>
                      <a:endParaRPr lang="en-US" sz="18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US" sz="1800">
                        <a:effectLst/>
                      </a:endParaRP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Every user in the student profile should be able to update the English answer.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Students can now update the wrong answers that they have inserted by using the "Update" button.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Pass​​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2585896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36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D55E2F7-F19B-12B6-FB00-EB60C350F4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319" r="12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1C8D79-9B24-7E20-0B8B-63F67B41D3C1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BURNDOWN CHART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1C56E-8B99-233B-A3AA-CED3B8F74579}"/>
              </a:ext>
            </a:extLst>
          </p:cNvPr>
          <p:cNvSpPr txBox="1"/>
          <p:nvPr/>
        </p:nvSpPr>
        <p:spPr>
          <a:xfrm>
            <a:off x="10781980" y="6446905"/>
            <a:ext cx="13344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EMI HARRY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179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71"/>
    </mc:Choice>
    <mc:Fallback xmlns="">
      <p:transition spd="slow" advTm="947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D14C76-7556-D5B8-D41E-20E53B981A18}"/>
              </a:ext>
            </a:extLst>
          </p:cNvPr>
          <p:cNvSpPr txBox="1"/>
          <p:nvPr/>
        </p:nvSpPr>
        <p:spPr>
          <a:xfrm>
            <a:off x="10820400" y="6402081"/>
            <a:ext cx="13728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EMI HARRY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5F781-4B8F-4BEF-9CCA-FFE3A59BC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12" y="86587"/>
            <a:ext cx="11512376" cy="613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8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85"/>
    </mc:Choice>
    <mc:Fallback xmlns="">
      <p:transition spd="slow" advTm="4508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D14C76-7556-D5B8-D41E-20E53B981A18}"/>
              </a:ext>
            </a:extLst>
          </p:cNvPr>
          <p:cNvSpPr txBox="1"/>
          <p:nvPr/>
        </p:nvSpPr>
        <p:spPr>
          <a:xfrm>
            <a:off x="10820400" y="6402081"/>
            <a:ext cx="13728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EMI HARRY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E4D7E-7076-45B6-A5AA-CD7C03F76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216931"/>
            <a:ext cx="11047445" cy="604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76"/>
    </mc:Choice>
    <mc:Fallback xmlns="">
      <p:transition spd="slow" advTm="3637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CF50BBA-210C-AABE-2E60-3DD277141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728345D-83B2-492A-A0C6-56D52CDA290B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MILESTONE TIMELINES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D74DB-1AF6-C8A3-9B73-BA9485E2BC6A}"/>
              </a:ext>
            </a:extLst>
          </p:cNvPr>
          <p:cNvSpPr txBox="1"/>
          <p:nvPr/>
        </p:nvSpPr>
        <p:spPr>
          <a:xfrm>
            <a:off x="10794787" y="6478922"/>
            <a:ext cx="1296041" cy="3821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EMI HARRY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3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9"/>
    </mc:Choice>
    <mc:Fallback xmlns="">
      <p:transition spd="slow" advTm="443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watch&#10;&#10;Description automatically generated">
            <a:extLst>
              <a:ext uri="{FF2B5EF4-FFF2-40B4-BE49-F238E27FC236}">
                <a16:creationId xmlns:a16="http://schemas.microsoft.com/office/drawing/2014/main" id="{B5AA81DF-3B9A-48F4-9C0C-23ECB033F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027" b="309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03D79F1-3DB4-4C4B-8409-5DB7F4FD9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/>
                </a:solidFill>
                <a:cs typeface="Calibri Light"/>
              </a:rPr>
              <a:t>Team Members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91CCC-9654-4652-8696-B719C7364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AKANKSHYA BISWAL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EMI HARRY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GIO ABOU JAOUDE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JONATHAN ANGAMARCA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JOSEPH DOUGAL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JOSE SALCEDO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RITHVIK SUBRAMANYA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TJ RABBANI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1C7DF-9CB1-4118-71EC-3B658C999EF6}"/>
              </a:ext>
            </a:extLst>
          </p:cNvPr>
          <p:cNvSpPr txBox="1"/>
          <p:nvPr/>
        </p:nvSpPr>
        <p:spPr>
          <a:xfrm>
            <a:off x="9296400" y="6402080"/>
            <a:ext cx="2743200" cy="9725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JONATHAN ANGAMARCA</a:t>
            </a: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0206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7095D0-B6FB-433A-A6BD-2B1D68824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1" y="757237"/>
            <a:ext cx="9602351" cy="5343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513949-1143-4D38-A1E4-92884FF56712}"/>
              </a:ext>
            </a:extLst>
          </p:cNvPr>
          <p:cNvSpPr txBox="1"/>
          <p:nvPr/>
        </p:nvSpPr>
        <p:spPr>
          <a:xfrm>
            <a:off x="342537" y="1760437"/>
            <a:ext cx="10058400" cy="95359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8000" spc="-50">
              <a:latin typeface="+mj-lt"/>
              <a:ea typeface="+mj-ea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57FD7-C883-9F88-60C3-FB692274B509}"/>
              </a:ext>
            </a:extLst>
          </p:cNvPr>
          <p:cNvSpPr txBox="1"/>
          <p:nvPr/>
        </p:nvSpPr>
        <p:spPr>
          <a:xfrm>
            <a:off x="2301046" y="3857968"/>
            <a:ext cx="1016000" cy="3838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Sprint-5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B421E-C4EA-7E50-2A1E-195B8F51B4E3}"/>
              </a:ext>
            </a:extLst>
          </p:cNvPr>
          <p:cNvSpPr txBox="1"/>
          <p:nvPr/>
        </p:nvSpPr>
        <p:spPr>
          <a:xfrm>
            <a:off x="9386937" y="3091630"/>
            <a:ext cx="1016000" cy="3838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Sprint-8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876C3-70A8-C2B7-F59E-B969008DFC95}"/>
              </a:ext>
            </a:extLst>
          </p:cNvPr>
          <p:cNvSpPr txBox="1"/>
          <p:nvPr/>
        </p:nvSpPr>
        <p:spPr>
          <a:xfrm>
            <a:off x="7342455" y="2789654"/>
            <a:ext cx="1016000" cy="3838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Sprint-7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10C33-7BA8-3FCB-99BA-875010ED113E}"/>
              </a:ext>
            </a:extLst>
          </p:cNvPr>
          <p:cNvSpPr txBox="1"/>
          <p:nvPr/>
        </p:nvSpPr>
        <p:spPr>
          <a:xfrm>
            <a:off x="4432656" y="3091630"/>
            <a:ext cx="1016000" cy="3838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Sprint-6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9C4089-459F-9357-485E-7327760497EF}"/>
              </a:ext>
            </a:extLst>
          </p:cNvPr>
          <p:cNvSpPr/>
          <p:nvPr/>
        </p:nvSpPr>
        <p:spPr>
          <a:xfrm>
            <a:off x="5220060" y="3357082"/>
            <a:ext cx="217715" cy="2177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735657-06E4-D9C0-2883-B4408567E31E}"/>
              </a:ext>
            </a:extLst>
          </p:cNvPr>
          <p:cNvSpPr/>
          <p:nvPr/>
        </p:nvSpPr>
        <p:spPr>
          <a:xfrm>
            <a:off x="2623731" y="3328819"/>
            <a:ext cx="217715" cy="2177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16DADC-F421-6F1B-83CA-383C70F6040A}"/>
              </a:ext>
            </a:extLst>
          </p:cNvPr>
          <p:cNvSpPr/>
          <p:nvPr/>
        </p:nvSpPr>
        <p:spPr>
          <a:xfrm>
            <a:off x="7632740" y="3428999"/>
            <a:ext cx="217715" cy="2177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3E6360-601F-2096-F373-19BCA90171EE}"/>
              </a:ext>
            </a:extLst>
          </p:cNvPr>
          <p:cNvSpPr/>
          <p:nvPr/>
        </p:nvSpPr>
        <p:spPr>
          <a:xfrm>
            <a:off x="9706815" y="3393986"/>
            <a:ext cx="217715" cy="2177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F10E8-3493-40D8-8B9E-FEECC48C5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655" y="5946137"/>
            <a:ext cx="1347333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8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21"/>
    </mc:Choice>
    <mc:Fallback xmlns="">
      <p:transition spd="slow" advTm="6552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A6432DE9-654C-9034-4FED-BE51FA7600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70" b="153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7ACA44-BEFA-9979-32CE-2EBAAB1879DE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SPRINT 7 DELIVERABLE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1557DB-8ABC-9108-2DE2-2D182E180A6A}"/>
              </a:ext>
            </a:extLst>
          </p:cNvPr>
          <p:cNvSpPr txBox="1"/>
          <p:nvPr/>
        </p:nvSpPr>
        <p:spPr>
          <a:xfrm>
            <a:off x="9450081" y="644690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GIO ABOU JAOUDE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78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8DEE6D6-5561-ACB9-E3EE-CC652480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8" y="585410"/>
            <a:ext cx="11922324" cy="61678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5BCFF5-60A0-5A6E-3059-5E3E5C8187D2}"/>
              </a:ext>
            </a:extLst>
          </p:cNvPr>
          <p:cNvSpPr/>
          <p:nvPr/>
        </p:nvSpPr>
        <p:spPr>
          <a:xfrm>
            <a:off x="222703" y="2301875"/>
            <a:ext cx="1683657" cy="4209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76266A-DA96-C3F3-A7D7-FC29334FB1F1}"/>
              </a:ext>
            </a:extLst>
          </p:cNvPr>
          <p:cNvSpPr/>
          <p:nvPr/>
        </p:nvSpPr>
        <p:spPr>
          <a:xfrm>
            <a:off x="10469787" y="2563132"/>
            <a:ext cx="841829" cy="4789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EAEAC-056F-4EC1-EA26-42EF03474E9E}"/>
              </a:ext>
            </a:extLst>
          </p:cNvPr>
          <p:cNvSpPr txBox="1"/>
          <p:nvPr/>
        </p:nvSpPr>
        <p:spPr>
          <a:xfrm>
            <a:off x="4124779" y="60778"/>
            <a:ext cx="5210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Changes Made on Smart Grader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503E3F-4F66-C427-EB42-3CA7CA6D04A5}"/>
              </a:ext>
            </a:extLst>
          </p:cNvPr>
          <p:cNvSpPr/>
          <p:nvPr/>
        </p:nvSpPr>
        <p:spPr>
          <a:xfrm>
            <a:off x="135617" y="1111703"/>
            <a:ext cx="696686" cy="4209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CFDB0-E0D3-CDA4-8C9A-F7F0C47EF164}"/>
              </a:ext>
            </a:extLst>
          </p:cNvPr>
          <p:cNvSpPr txBox="1"/>
          <p:nvPr/>
        </p:nvSpPr>
        <p:spPr>
          <a:xfrm>
            <a:off x="9334820" y="6395678"/>
            <a:ext cx="2736797" cy="36933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GIO ABOU JAOUDE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10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F5E0F22-4E50-4973-AE68-55A79988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5" r="3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FE62779-4E13-49E6-8B0A-171DED7DE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/>
                </a:solidFill>
                <a:cs typeface="Calibri Light"/>
              </a:rPr>
              <a:t>Retrospective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404C1-1017-461F-BF08-5EAC1ED13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 vert="horz" lIns="0" tIns="45720" rIns="0" bIns="45720" rtlCol="0">
            <a:normAutofit/>
          </a:bodyPr>
          <a:lstStyle/>
          <a:p>
            <a:endParaRPr lang="en-US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4B7FE-A8C3-6C69-A947-0EDC6E116E50}"/>
              </a:ext>
            </a:extLst>
          </p:cNvPr>
          <p:cNvSpPr txBox="1"/>
          <p:nvPr/>
        </p:nvSpPr>
        <p:spPr>
          <a:xfrm>
            <a:off x="9603761" y="64469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AKANKSHYA BISWAL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35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9C244E-F714-3A68-4230-B03DD35ADAF8}"/>
              </a:ext>
            </a:extLst>
          </p:cNvPr>
          <p:cNvSpPr txBox="1"/>
          <p:nvPr/>
        </p:nvSpPr>
        <p:spPr>
          <a:xfrm>
            <a:off x="9911122" y="6338048"/>
            <a:ext cx="2102864" cy="36933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AKANKSHYA BISWAL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60C14BB-D3A6-8E53-9306-247D57005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2" y="159121"/>
            <a:ext cx="11713027" cy="617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99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2F9EC5C-9D0F-4497-9D4D-77F0D5B1F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9EC3-9A88-437C-9B74-A27BE32C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pic>
        <p:nvPicPr>
          <p:cNvPr id="4" name="Picture 4" descr="A picture containing text, sign, outdoor, dark&#10;&#10;Description automatically generated">
            <a:extLst>
              <a:ext uri="{FF2B5EF4-FFF2-40B4-BE49-F238E27FC236}">
                <a16:creationId xmlns:a16="http://schemas.microsoft.com/office/drawing/2014/main" id="{FB4C8753-D268-48A4-AB98-2CE6165BA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039" r="-1" b="18955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1DD005-0DD7-43EB-A8A4-05DBAF467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B8A5BB8-3387-47C5-9FA6-5ED224F68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BD290E-8711-4995-A866-4ABAE2A18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4F26A53E-7D97-41AE-B8F3-244D35556E1A}"/>
              </a:ext>
            </a:extLst>
          </p:cNvPr>
          <p:cNvSpPr txBox="1"/>
          <p:nvPr/>
        </p:nvSpPr>
        <p:spPr>
          <a:xfrm>
            <a:off x="5478552" y="4403150"/>
            <a:ext cx="5899092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/>
              <a:t>FOR MORE DETAILS ON SMART GRADER VISIT OUR GITHUB REPOSITORY:</a:t>
            </a:r>
          </a:p>
          <a:p>
            <a:pPr algn="just"/>
            <a:r>
              <a:rPr lang="en-US" u="sng">
                <a:ea typeface="+mn-lt"/>
                <a:cs typeface="+mn-lt"/>
              </a:rPr>
              <a:t>https://github.com/josephdougal/CS691/projects/1</a:t>
            </a:r>
            <a:endParaRPr lang="en-US" u="sng"/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34D26-F7A7-43F9-4DAC-478E818E613D}"/>
              </a:ext>
            </a:extLst>
          </p:cNvPr>
          <p:cNvSpPr txBox="1"/>
          <p:nvPr/>
        </p:nvSpPr>
        <p:spPr>
          <a:xfrm>
            <a:off x="9808669" y="64469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AKANKSHYA BISWAL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12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E6CA446F-669A-2230-632A-F7EB2B552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5" r="300"/>
          <a:stretch/>
        </p:blipFill>
        <p:spPr>
          <a:xfrm>
            <a:off x="79849" y="10"/>
            <a:ext cx="12191980" cy="685799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CD4742-A02E-368C-0E4F-BF74FE5C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cs typeface="Calibri Light"/>
              </a:rPr>
              <a:t>PROJECT DEMO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00E80B-8D34-FFCC-1625-6D45894BCB67}"/>
              </a:ext>
            </a:extLst>
          </p:cNvPr>
          <p:cNvSpPr txBox="1"/>
          <p:nvPr/>
        </p:nvSpPr>
        <p:spPr>
          <a:xfrm>
            <a:off x="10130971" y="648788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JOSEPH DOUGAL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D09A8-9DDE-482C-8B21-44476EB8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 b="1">
                <a:cs typeface="Calibri Light"/>
              </a:rPr>
              <a:t>Agenda</a:t>
            </a:r>
            <a:endParaRPr lang="en-US" b="1"/>
          </a:p>
        </p:txBody>
      </p:sp>
      <p:pic>
        <p:nvPicPr>
          <p:cNvPr id="5" name="Picture 5" descr="Engineering drawing&#10;&#10;Description automatically generated">
            <a:extLst>
              <a:ext uri="{FF2B5EF4-FFF2-40B4-BE49-F238E27FC236}">
                <a16:creationId xmlns:a16="http://schemas.microsoft.com/office/drawing/2014/main" id="{A513CC8C-58B4-44A6-9E36-DB1BE2111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893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AD1CD1E3-613A-440A-8D6F-BD7FCA852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>
                <a:ea typeface="+mn-lt"/>
                <a:cs typeface="+mn-lt"/>
              </a:rPr>
              <a:t>Project Description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>
                <a:ea typeface="+mn-lt"/>
                <a:cs typeface="+mn-lt"/>
              </a:rPr>
              <a:t>Sprint 6 Recap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>
                <a:ea typeface="+mn-lt"/>
                <a:cs typeface="+mn-lt"/>
              </a:rPr>
              <a:t>Sprint 7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>
                <a:ea typeface="+mn-lt"/>
                <a:cs typeface="+mn-lt"/>
              </a:rPr>
              <a:t>Sprint-7 Test Cases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>
                <a:ea typeface="+mn-lt"/>
                <a:cs typeface="+mn-lt"/>
              </a:rPr>
              <a:t>Burndown Chart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>
                <a:ea typeface="+mn-lt"/>
                <a:cs typeface="+mn-lt"/>
              </a:rPr>
              <a:t>Project Timeline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>
                <a:ea typeface="+mn-lt"/>
                <a:cs typeface="+mn-lt"/>
              </a:rPr>
              <a:t>Retrospective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>
                <a:ea typeface="+mn-lt"/>
                <a:cs typeface="+mn-lt"/>
              </a:rPr>
              <a:t>Conclusion 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>
                <a:cs typeface="Calibri"/>
              </a:rPr>
              <a:t>Project 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CE2D1-B1E5-0276-D5AD-95D4F739BC24}"/>
              </a:ext>
            </a:extLst>
          </p:cNvPr>
          <p:cNvSpPr txBox="1"/>
          <p:nvPr/>
        </p:nvSpPr>
        <p:spPr>
          <a:xfrm>
            <a:off x="9578148" y="6414887"/>
            <a:ext cx="2743200" cy="9725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JONATHAN ANGAMARCA</a:t>
            </a: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942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2D4A5A80-D448-008F-C301-BA80DDD518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311" r="9134" b="1"/>
          <a:stretch/>
        </p:blipFill>
        <p:spPr>
          <a:xfrm>
            <a:off x="82048" y="-523039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1B2A2D1-C4CB-BD5A-79F1-3190D668AFD0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PROJECT DESCRIPTION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314C8-2686-7691-AF08-4227EA3D8333}"/>
              </a:ext>
            </a:extLst>
          </p:cNvPr>
          <p:cNvSpPr txBox="1"/>
          <p:nvPr/>
        </p:nvSpPr>
        <p:spPr>
          <a:xfrm>
            <a:off x="9526921" y="6478921"/>
            <a:ext cx="2743200" cy="9725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JONATHAN ANGAMARCA</a:t>
            </a: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872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4D7B8A31-0756-49BA-A19C-E2A17D68F0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120716"/>
              </p:ext>
            </p:extLst>
          </p:nvPr>
        </p:nvGraphicFramePr>
        <p:xfrm>
          <a:off x="740230" y="210458"/>
          <a:ext cx="10711541" cy="604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538392A-733D-045C-016C-2BC1C50A490A}"/>
              </a:ext>
            </a:extLst>
          </p:cNvPr>
          <p:cNvSpPr txBox="1"/>
          <p:nvPr/>
        </p:nvSpPr>
        <p:spPr>
          <a:xfrm>
            <a:off x="9539727" y="6440502"/>
            <a:ext cx="2743200" cy="9725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JONATHAN ANGAMARCA</a:t>
            </a: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52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E26CCFAA-CD3A-A57B-5F6B-15541BC6D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11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8D3DEE-FC4E-A4E1-2F2C-C7E4DAEB61CA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SPRINT 6 RECAP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7D425-A65F-7B68-1947-442CBB9204F2}"/>
              </a:ext>
            </a:extLst>
          </p:cNvPr>
          <p:cNvSpPr txBox="1"/>
          <p:nvPr/>
        </p:nvSpPr>
        <p:spPr>
          <a:xfrm>
            <a:off x="10000770" y="644690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TJ RABBANI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18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EE3DB3-1FBF-4DFD-897F-BE4D76C6F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034825"/>
              </p:ext>
            </p:extLst>
          </p:nvPr>
        </p:nvGraphicFramePr>
        <p:xfrm>
          <a:off x="224544" y="808531"/>
          <a:ext cx="11858618" cy="5954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0457">
                  <a:extLst>
                    <a:ext uri="{9D8B030D-6E8A-4147-A177-3AD203B41FA5}">
                      <a16:colId xmlns:a16="http://schemas.microsoft.com/office/drawing/2014/main" val="1180044100"/>
                    </a:ext>
                  </a:extLst>
                </a:gridCol>
                <a:gridCol w="891267">
                  <a:extLst>
                    <a:ext uri="{9D8B030D-6E8A-4147-A177-3AD203B41FA5}">
                      <a16:colId xmlns:a16="http://schemas.microsoft.com/office/drawing/2014/main" val="392214960"/>
                    </a:ext>
                  </a:extLst>
                </a:gridCol>
                <a:gridCol w="6581773">
                  <a:extLst>
                    <a:ext uri="{9D8B030D-6E8A-4147-A177-3AD203B41FA5}">
                      <a16:colId xmlns:a16="http://schemas.microsoft.com/office/drawing/2014/main" val="3366143704"/>
                    </a:ext>
                  </a:extLst>
                </a:gridCol>
                <a:gridCol w="1581148">
                  <a:extLst>
                    <a:ext uri="{9D8B030D-6E8A-4147-A177-3AD203B41FA5}">
                      <a16:colId xmlns:a16="http://schemas.microsoft.com/office/drawing/2014/main" val="1302454511"/>
                    </a:ext>
                  </a:extLst>
                </a:gridCol>
                <a:gridCol w="1323973">
                  <a:extLst>
                    <a:ext uri="{9D8B030D-6E8A-4147-A177-3AD203B41FA5}">
                      <a16:colId xmlns:a16="http://schemas.microsoft.com/office/drawing/2014/main" val="4078153198"/>
                    </a:ext>
                  </a:extLst>
                </a:gridCol>
              </a:tblGrid>
              <a:tr h="734355"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2000">
                          <a:effectLst/>
                        </a:rPr>
                        <a:t>​</a:t>
                      </a:r>
                    </a:p>
                    <a:p>
                      <a:pPr algn="ctr" fontAlgn="base"/>
                      <a:r>
                        <a:rPr lang="en-US" sz="2000">
                          <a:effectLst/>
                        </a:rPr>
                        <a:t>Task/Story​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2000">
                          <a:effectLst/>
                        </a:rPr>
                        <a:t>Key​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</a:rPr>
                        <a:t>                                   Description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</a:rPr>
                        <a:t>Story/Task Points​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2000">
                          <a:effectLst/>
                        </a:rPr>
                        <a:t>​Priority​/Status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484520"/>
                  </a:ext>
                </a:extLst>
              </a:tr>
              <a:tr h="907930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Story​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Key-11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As an educator, I want to navigate to the English tab under the subject's menu.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Highest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469847"/>
                  </a:ext>
                </a:extLst>
              </a:tr>
              <a:tr h="387205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Task​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Key-8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Built the teacher-English 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043527"/>
                  </a:ext>
                </a:extLst>
              </a:tr>
              <a:tr h="707651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900">
                          <a:effectLst/>
                        </a:rPr>
                        <a:t>Story​​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900">
                          <a:effectLst/>
                        </a:rPr>
                        <a:t>Key-26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900">
                          <a:effectLst/>
                        </a:rPr>
                        <a:t>As an educator, I want to insert English questions for the assignment.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900">
                          <a:effectLst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900">
                          <a:effectLst/>
                        </a:rPr>
                        <a:t>High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829964"/>
                  </a:ext>
                </a:extLst>
              </a:tr>
              <a:tr h="640892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>
                          <a:effectLst/>
                        </a:rPr>
                        <a:t>Task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>
                          <a:effectLst/>
                        </a:rPr>
                        <a:t>Key-15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Setup database tables for teacher and student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463110"/>
                  </a:ext>
                </a:extLst>
              </a:tr>
              <a:tr h="640892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>
                          <a:effectLst/>
                        </a:rPr>
                        <a:t>Task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>
                          <a:effectLst/>
                        </a:rPr>
                        <a:t>Key-16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Built backend functionality to insert questions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334532"/>
                  </a:ext>
                </a:extLst>
              </a:tr>
              <a:tr h="640892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>
                          <a:effectLst/>
                        </a:rPr>
                        <a:t>Task​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>
                          <a:effectLst/>
                        </a:rPr>
                        <a:t>Key-17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Built backend functionality to update questions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808672"/>
                  </a:ext>
                </a:extLst>
              </a:tr>
              <a:tr h="64089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Task​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Key-18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Built backend functionality to delete questions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388011"/>
                  </a:ext>
                </a:extLst>
              </a:tr>
              <a:tr h="6542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Task​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Key-19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View text that will be used in ML process to check students answers to teacher's questions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​3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86223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F836D22-3B67-439D-9AAE-3665033E35BD}"/>
              </a:ext>
            </a:extLst>
          </p:cNvPr>
          <p:cNvSpPr txBox="1"/>
          <p:nvPr/>
        </p:nvSpPr>
        <p:spPr>
          <a:xfrm>
            <a:off x="3955143" y="224971"/>
            <a:ext cx="4978399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+mn-lt"/>
                <a:cs typeface="+mn-lt"/>
              </a:rPr>
              <a:t>Committed Task and Stories</a:t>
            </a:r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9D602E-A7D5-7026-10EE-4E219F261133}"/>
              </a:ext>
            </a:extLst>
          </p:cNvPr>
          <p:cNvSpPr txBox="1"/>
          <p:nvPr/>
        </p:nvSpPr>
        <p:spPr>
          <a:xfrm>
            <a:off x="10372165" y="6427693"/>
            <a:ext cx="1705856" cy="36933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TJ RABBANI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97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8169"/>
              </p:ext>
            </p:extLst>
          </p:nvPr>
        </p:nvGraphicFramePr>
        <p:xfrm>
          <a:off x="281747" y="326571"/>
          <a:ext cx="11647973" cy="642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773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1134112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5964645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743813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1221630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</a:tblGrid>
              <a:tr h="938703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9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900">
                          <a:effectLst/>
                        </a:rPr>
                        <a:t>Task/Story​​</a:t>
                      </a:r>
                      <a:endParaRPr lang="en-US" sz="1900" b="1">
                        <a:effectLst/>
                      </a:endParaRPr>
                    </a:p>
                  </a:txBody>
                  <a:tcPr marL="95287" marR="95287" marT="47644" marB="47644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900">
                          <a:effectLst/>
                        </a:rPr>
                        <a:t> Key​​</a:t>
                      </a:r>
                      <a:endParaRPr lang="en-US" sz="1900" b="1">
                        <a:effectLst/>
                      </a:endParaRPr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900">
                          <a:effectLst/>
                        </a:rPr>
                        <a:t>                                  Description</a:t>
                      </a:r>
                      <a:endParaRPr lang="en-US" sz="1900" b="1">
                        <a:effectLst/>
                      </a:endParaRPr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900">
                          <a:effectLst/>
                        </a:rPr>
                        <a:t>Story/Task Points​​</a:t>
                      </a:r>
                      <a:endParaRPr lang="en-US" sz="1900" b="1">
                        <a:effectLst/>
                      </a:endParaRPr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900">
                          <a:effectLst/>
                        </a:rPr>
                        <a:t>​​Priority​​/Status</a:t>
                      </a:r>
                      <a:endParaRPr lang="en-US" sz="1900" b="1">
                        <a:effectLst/>
                      </a:endParaRPr>
                    </a:p>
                  </a:txBody>
                  <a:tcPr marL="95287" marR="95287" marT="47644" marB="47644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822972">
                <a:tc>
                  <a:txBody>
                    <a:bodyPr/>
                    <a:lstStyle/>
                    <a:p>
                      <a:pPr rtl="0" fontAlgn="base"/>
                      <a:r>
                        <a:rPr lang="en-US" sz="1900">
                          <a:effectLst/>
                        </a:rPr>
                        <a:t>Story</a:t>
                      </a:r>
                    </a:p>
                  </a:txBody>
                  <a:tcPr marL="95287" marR="95287" marT="47644" marB="47644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900">
                          <a:effectLst/>
                        </a:rPr>
                        <a:t>Key-27</a:t>
                      </a:r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900">
                          <a:effectLst/>
                        </a:rPr>
                        <a:t>As an educator, I want to delete the English questions for the assignment.</a:t>
                      </a:r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900">
                          <a:effectLst/>
                        </a:rPr>
                        <a:t>​8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900">
                          <a:effectLst/>
                        </a:rPr>
                        <a:t>High​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287" marR="95287" marT="47644" marB="47644"/>
                </a:tc>
                <a:extLst>
                  <a:ext uri="{0D108BD9-81ED-4DB2-BD59-A6C34878D82A}">
                    <a16:rowId xmlns:a16="http://schemas.microsoft.com/office/drawing/2014/main" val="2016331121"/>
                  </a:ext>
                </a:extLst>
              </a:tr>
              <a:tr h="822972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900">
                          <a:effectLst/>
                        </a:rPr>
                        <a:t>Story</a:t>
                      </a:r>
                    </a:p>
                  </a:txBody>
                  <a:tcPr marL="95287" marR="95287" marT="47644" marB="47644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900">
                          <a:effectLst/>
                        </a:rPr>
                        <a:t>Key-28</a:t>
                      </a:r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900">
                          <a:effectLst/>
                        </a:rPr>
                        <a:t>As an educator, I want to see the English text for which I want to create questions for the assignment.</a:t>
                      </a:r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900">
                          <a:effectLst/>
                        </a:rPr>
                        <a:t>​8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900">
                          <a:effectLst/>
                        </a:rPr>
                        <a:t>High​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287" marR="95287" marT="47644" marB="47644"/>
                </a:tc>
                <a:extLst>
                  <a:ext uri="{0D108BD9-81ED-4DB2-BD59-A6C34878D82A}">
                    <a16:rowId xmlns:a16="http://schemas.microsoft.com/office/drawing/2014/main" val="3239655474"/>
                  </a:ext>
                </a:extLst>
              </a:tr>
              <a:tr h="57865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Task</a:t>
                      </a:r>
                      <a:endParaRPr lang="en-US">
                        <a:effectLst/>
                      </a:endParaRPr>
                    </a:p>
                  </a:txBody>
                  <a:tcPr marL="95287" marR="95287" marT="47644" marB="4764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Key-23</a:t>
                      </a:r>
                      <a:endParaRPr lang="en-US"/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Deployed ML code for testing and integration </a:t>
                      </a:r>
                      <a:endParaRPr lang="en-US"/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</a:t>
                      </a:r>
                      <a:endParaRPr lang="en-US"/>
                    </a:p>
                  </a:txBody>
                  <a:tcPr marL="95287" marR="95287" marT="47644" marB="47644"/>
                </a:tc>
                <a:extLst>
                  <a:ext uri="{0D108BD9-81ED-4DB2-BD59-A6C34878D82A}">
                    <a16:rowId xmlns:a16="http://schemas.microsoft.com/office/drawing/2014/main" val="3240110612"/>
                  </a:ext>
                </a:extLst>
              </a:tr>
              <a:tr h="8615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Task</a:t>
                      </a:r>
                    </a:p>
                  </a:txBody>
                  <a:tcPr marL="95286" marR="95286" marT="47643" marB="47643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Key-31</a:t>
                      </a:r>
                      <a:endParaRPr lang="en-US"/>
                    </a:p>
                  </a:txBody>
                  <a:tcPr marL="95286" marR="95286" marT="47643" marB="47643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Adding student English routes  for student account.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effectLst/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800" b="0" i="0" u="none" strike="noStrike" noProof="0">
                        <a:effectLst/>
                        <a:latin typeface="Calibri"/>
                      </a:endParaRPr>
                    </a:p>
                  </a:txBody>
                  <a:tcPr marL="95286" marR="95286" marT="47643" marB="47643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 marL="95286" marR="95286" marT="47643" marB="47643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In Progress( Sprint 7)</a:t>
                      </a:r>
                    </a:p>
                  </a:txBody>
                  <a:tcPr marL="95286" marR="95286" marT="47643" marB="47643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984450"/>
                  </a:ext>
                </a:extLst>
              </a:tr>
              <a:tr h="6043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Task</a:t>
                      </a:r>
                    </a:p>
                  </a:txBody>
                  <a:tcPr marL="95286" marR="95286" marT="47643" marB="47643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Key-32</a:t>
                      </a:r>
                    </a:p>
                  </a:txBody>
                  <a:tcPr marL="95286" marR="95286" marT="47643" marB="47643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</a:rPr>
                        <a:t>Built student-English html.</a:t>
                      </a:r>
                      <a:endParaRPr lang="en-US"/>
                    </a:p>
                  </a:txBody>
                  <a:tcPr marL="95286" marR="95286" marT="47643" marB="47643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3</a:t>
                      </a:r>
                    </a:p>
                  </a:txBody>
                  <a:tcPr marL="95286" marR="95286" marT="47643" marB="47643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In Progress( Sprint 7)</a:t>
                      </a:r>
                      <a:endParaRPr lang="en-US"/>
                    </a:p>
                  </a:txBody>
                  <a:tcPr marL="95286" marR="95286" marT="47643" marB="47643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859023"/>
                  </a:ext>
                </a:extLst>
              </a:tr>
              <a:tr h="8615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Task</a:t>
                      </a:r>
                    </a:p>
                  </a:txBody>
                  <a:tcPr marL="95286" marR="95286" marT="47643" marB="47643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Key-33</a:t>
                      </a:r>
                    </a:p>
                  </a:txBody>
                  <a:tcPr marL="95286" marR="95286" marT="47643" marB="47643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Built backend functionality to insert answer for student account.</a:t>
                      </a:r>
                      <a:endParaRPr lang="en-US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 marL="95286" marR="95286" marT="47643" marB="47643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3</a:t>
                      </a:r>
                    </a:p>
                  </a:txBody>
                  <a:tcPr marL="95286" marR="95286" marT="47643" marB="47643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In Progress( Sprint 7)</a:t>
                      </a:r>
                      <a:endParaRPr lang="en-US"/>
                    </a:p>
                  </a:txBody>
                  <a:tcPr marL="95286" marR="95286" marT="47643" marB="47643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701618"/>
                  </a:ext>
                </a:extLst>
              </a:tr>
              <a:tr h="78439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Task</a:t>
                      </a:r>
                    </a:p>
                  </a:txBody>
                  <a:tcPr marL="95286" marR="95286" marT="47643" marB="47643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Key-34</a:t>
                      </a:r>
                    </a:p>
                  </a:txBody>
                  <a:tcPr marL="95286" marR="95286" marT="47643" marB="47643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Built backend functionality to update answer for student account.</a:t>
                      </a:r>
                      <a:endParaRPr lang="en-US"/>
                    </a:p>
                  </a:txBody>
                  <a:tcPr marL="95286" marR="95286" marT="47643" marB="47643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3</a:t>
                      </a:r>
                    </a:p>
                  </a:txBody>
                  <a:tcPr marL="95286" marR="95286" marT="47643" marB="47643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In Progress( Sprint 7)</a:t>
                      </a:r>
                      <a:endParaRPr lang="en-US"/>
                    </a:p>
                  </a:txBody>
                  <a:tcPr marL="95286" marR="95286" marT="47643" marB="47643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5728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687BCF-A19B-5902-1768-4142ABA6767A}"/>
              </a:ext>
            </a:extLst>
          </p:cNvPr>
          <p:cNvSpPr txBox="1"/>
          <p:nvPr/>
        </p:nvSpPr>
        <p:spPr>
          <a:xfrm>
            <a:off x="10730753" y="6491727"/>
            <a:ext cx="1321654" cy="36933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TJ RABBANI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84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D4A4F53-8C0C-8467-728C-69D6646F2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515"/>
          <a:stretch/>
        </p:blipFill>
        <p:spPr>
          <a:xfrm>
            <a:off x="113696" y="607181"/>
            <a:ext cx="11971865" cy="61242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381425-1729-0D15-DC13-F99EE900E43E}"/>
              </a:ext>
            </a:extLst>
          </p:cNvPr>
          <p:cNvSpPr/>
          <p:nvPr/>
        </p:nvSpPr>
        <p:spPr>
          <a:xfrm>
            <a:off x="166915" y="2427514"/>
            <a:ext cx="1785257" cy="4281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B473F9-55B0-6E0A-DF00-B44C1EEADB28}"/>
              </a:ext>
            </a:extLst>
          </p:cNvPr>
          <p:cNvSpPr/>
          <p:nvPr/>
        </p:nvSpPr>
        <p:spPr>
          <a:xfrm>
            <a:off x="7830457" y="1346200"/>
            <a:ext cx="4180114" cy="6168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2B9C14-F80E-4A17-BD2E-80AB4C9A2243}"/>
              </a:ext>
            </a:extLst>
          </p:cNvPr>
          <p:cNvSpPr/>
          <p:nvPr/>
        </p:nvSpPr>
        <p:spPr>
          <a:xfrm>
            <a:off x="10704284" y="2645228"/>
            <a:ext cx="1074058" cy="50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69F925-D3F6-3076-B4BA-1C62CAB4B4CA}"/>
              </a:ext>
            </a:extLst>
          </p:cNvPr>
          <p:cNvSpPr txBox="1"/>
          <p:nvPr/>
        </p:nvSpPr>
        <p:spPr>
          <a:xfrm>
            <a:off x="2951389" y="84818"/>
            <a:ext cx="708297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New Updates in SMART GRADER: Input Page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3ED95-26C7-FDE5-5ADA-FD860F49E693}"/>
              </a:ext>
            </a:extLst>
          </p:cNvPr>
          <p:cNvSpPr txBox="1"/>
          <p:nvPr/>
        </p:nvSpPr>
        <p:spPr>
          <a:xfrm>
            <a:off x="10711543" y="6350854"/>
            <a:ext cx="1372881" cy="382138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TJ RABBANI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1403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F5A55F9D28594091FCDCEB4F19A615" ma:contentTypeVersion="13" ma:contentTypeDescription="Create a new document." ma:contentTypeScope="" ma:versionID="82c840af49c8bfd0154d9af4b12deec3">
  <xsd:schema xmlns:xsd="http://www.w3.org/2001/XMLSchema" xmlns:xs="http://www.w3.org/2001/XMLSchema" xmlns:p="http://schemas.microsoft.com/office/2006/metadata/properties" xmlns:ns3="5a83aded-aec6-409f-9c3e-7415569ea4f7" xmlns:ns4="522a24e4-2858-49b5-9924-0bb13a5a55e6" targetNamespace="http://schemas.microsoft.com/office/2006/metadata/properties" ma:root="true" ma:fieldsID="beeceaab9ef97b2bc3759d293f362916" ns3:_="" ns4:_="">
    <xsd:import namespace="5a83aded-aec6-409f-9c3e-7415569ea4f7"/>
    <xsd:import namespace="522a24e4-2858-49b5-9924-0bb13a5a55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83aded-aec6-409f-9c3e-7415569ea4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2a24e4-2858-49b5-9924-0bb13a5a55e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9DFD35-8E2A-40BF-8214-8F4FBEF4D4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34E10C-8A01-481F-B344-34AE224FB42E}">
  <ds:schemaRefs>
    <ds:schemaRef ds:uri="522a24e4-2858-49b5-9924-0bb13a5a55e6"/>
    <ds:schemaRef ds:uri="5a83aded-aec6-409f-9c3e-7415569ea4f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5EC5740-099A-4ED9-8A31-F5A1678566FA}">
  <ds:schemaRefs>
    <ds:schemaRef ds:uri="522a24e4-2858-49b5-9924-0bb13a5a55e6"/>
    <ds:schemaRef ds:uri="5a83aded-aec6-409f-9c3e-7415569ea4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Retrospect</vt:lpstr>
      <vt:lpstr>SMART GRADER</vt:lpstr>
      <vt:lpstr>Team Members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Retrospective</vt:lpstr>
      <vt:lpstr>PowerPoint Presentation</vt:lpstr>
      <vt:lpstr>Conclusion</vt:lpstr>
      <vt:lpstr>PROJECT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</cp:revision>
  <dcterms:created xsi:type="dcterms:W3CDTF">2022-04-08T15:26:32Z</dcterms:created>
  <dcterms:modified xsi:type="dcterms:W3CDTF">2022-05-04T00:22:52Z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0x01010083F5A55F9D28594091FCDCEB4F19A615</vt:lpwstr>
  </property>
</Properties>
</file>